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81" r:id="rId3"/>
    <p:sldId id="282" r:id="rId4"/>
    <p:sldId id="285" r:id="rId5"/>
    <p:sldId id="266" r:id="rId6"/>
    <p:sldId id="267" r:id="rId7"/>
    <p:sldId id="268" r:id="rId8"/>
    <p:sldId id="273" r:id="rId9"/>
    <p:sldId id="280" r:id="rId10"/>
    <p:sldId id="261" r:id="rId11"/>
    <p:sldId id="274" r:id="rId12"/>
    <p:sldId id="276" r:id="rId13"/>
    <p:sldId id="278" r:id="rId14"/>
    <p:sldId id="286" r:id="rId15"/>
    <p:sldId id="284" r:id="rId16"/>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542" autoAdjust="0"/>
  </p:normalViewPr>
  <p:slideViewPr>
    <p:cSldViewPr snapToGrid="0">
      <p:cViewPr varScale="1">
        <p:scale>
          <a:sx n="58" d="100"/>
          <a:sy n="58" d="100"/>
        </p:scale>
        <p:origin x="68" y="21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C888B9B-0960-4B6A-887B-89F24184534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796FEBC6-F0EA-4D84-9A8C-F5F353B29F7E}">
      <dgm:prSet/>
      <dgm:spPr/>
      <dgm:t>
        <a:bodyPr/>
        <a:lstStyle/>
        <a:p>
          <a:pPr rtl="0"/>
          <a:r>
            <a:rPr lang="ru-RU" dirty="0" smtClean="0"/>
            <a:t>В 2025-2026 учебном году планируется открыть </a:t>
          </a:r>
        </a:p>
        <a:p>
          <a:pPr rtl="0"/>
          <a:r>
            <a:rPr lang="ru-RU" dirty="0" smtClean="0"/>
            <a:t>4 первых класса</a:t>
          </a:r>
          <a:endParaRPr lang="ru-RU" dirty="0"/>
        </a:p>
      </dgm:t>
    </dgm:pt>
    <dgm:pt modelId="{3A00984E-48D3-4165-8735-501035D32DA9}" type="parTrans" cxnId="{89657FEC-3513-4E12-9775-88E43CA7DA9A}">
      <dgm:prSet/>
      <dgm:spPr/>
      <dgm:t>
        <a:bodyPr/>
        <a:lstStyle/>
        <a:p>
          <a:endParaRPr lang="ru-RU"/>
        </a:p>
      </dgm:t>
    </dgm:pt>
    <dgm:pt modelId="{4835793D-C127-446B-AAB1-1B3F50EDF952}" type="sibTrans" cxnId="{89657FEC-3513-4E12-9775-88E43CA7DA9A}">
      <dgm:prSet/>
      <dgm:spPr/>
      <dgm:t>
        <a:bodyPr/>
        <a:lstStyle/>
        <a:p>
          <a:endParaRPr lang="ru-RU"/>
        </a:p>
      </dgm:t>
    </dgm:pt>
    <dgm:pt modelId="{AD39214A-C018-4CE7-A9BD-DC9D458851B3}" type="pres">
      <dgm:prSet presAssocID="{EC888B9B-0960-4B6A-887B-89F241845340}" presName="linear" presStyleCnt="0">
        <dgm:presLayoutVars>
          <dgm:animLvl val="lvl"/>
          <dgm:resizeHandles val="exact"/>
        </dgm:presLayoutVars>
      </dgm:prSet>
      <dgm:spPr/>
    </dgm:pt>
    <dgm:pt modelId="{583AAFE6-9774-4C1B-8AB3-006ABE7E2CB6}" type="pres">
      <dgm:prSet presAssocID="{796FEBC6-F0EA-4D84-9A8C-F5F353B29F7E}" presName="parentText" presStyleLbl="node1" presStyleIdx="0" presStyleCnt="1">
        <dgm:presLayoutVars>
          <dgm:chMax val="0"/>
          <dgm:bulletEnabled val="1"/>
        </dgm:presLayoutVars>
      </dgm:prSet>
      <dgm:spPr/>
    </dgm:pt>
  </dgm:ptLst>
  <dgm:cxnLst>
    <dgm:cxn modelId="{624CC92D-C11E-437E-9677-95F0CAD4B9F2}" type="presOf" srcId="{796FEBC6-F0EA-4D84-9A8C-F5F353B29F7E}" destId="{583AAFE6-9774-4C1B-8AB3-006ABE7E2CB6}" srcOrd="0" destOrd="0" presId="urn:microsoft.com/office/officeart/2005/8/layout/vList2"/>
    <dgm:cxn modelId="{23D97567-CD17-493B-BEFE-9664BE2B5A6E}" type="presOf" srcId="{EC888B9B-0960-4B6A-887B-89F241845340}" destId="{AD39214A-C018-4CE7-A9BD-DC9D458851B3}" srcOrd="0" destOrd="0" presId="urn:microsoft.com/office/officeart/2005/8/layout/vList2"/>
    <dgm:cxn modelId="{89657FEC-3513-4E12-9775-88E43CA7DA9A}" srcId="{EC888B9B-0960-4B6A-887B-89F241845340}" destId="{796FEBC6-F0EA-4D84-9A8C-F5F353B29F7E}" srcOrd="0" destOrd="0" parTransId="{3A00984E-48D3-4165-8735-501035D32DA9}" sibTransId="{4835793D-C127-446B-AAB1-1B3F50EDF952}"/>
    <dgm:cxn modelId="{9F2D512E-D4DA-4DD6-A667-716F9988D830}" type="presParOf" srcId="{AD39214A-C018-4CE7-A9BD-DC9D458851B3}" destId="{583AAFE6-9774-4C1B-8AB3-006ABE7E2CB6}"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3AAFE6-9774-4C1B-8AB3-006ABE7E2CB6}">
      <dsp:nvSpPr>
        <dsp:cNvPr id="0" name=""/>
        <dsp:cNvSpPr/>
      </dsp:nvSpPr>
      <dsp:spPr>
        <a:xfrm>
          <a:off x="0" y="3874"/>
          <a:ext cx="7680352" cy="109511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ru-RU" sz="2400" kern="1200" dirty="0" smtClean="0"/>
            <a:t>В 2025-2026 учебном году планируется открыть </a:t>
          </a:r>
        </a:p>
        <a:p>
          <a:pPr lvl="0" algn="l" defTabSz="1066800" rtl="0">
            <a:lnSpc>
              <a:spcPct val="90000"/>
            </a:lnSpc>
            <a:spcBef>
              <a:spcPct val="0"/>
            </a:spcBef>
            <a:spcAft>
              <a:spcPct val="35000"/>
            </a:spcAft>
          </a:pPr>
          <a:r>
            <a:rPr lang="ru-RU" sz="2400" kern="1200" dirty="0" smtClean="0"/>
            <a:t>4 первых класса</a:t>
          </a:r>
          <a:endParaRPr lang="ru-RU" sz="2400" kern="1200" dirty="0"/>
        </a:p>
      </dsp:txBody>
      <dsp:txXfrm>
        <a:off x="53459" y="57333"/>
        <a:ext cx="7573434" cy="98820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BD2A7B1-4BF2-4EAC-A11F-2F2FA626F52E}" type="datetimeFigureOut">
              <a:rPr lang="ru-RU" smtClean="0"/>
              <a:t>18.03.2025</a:t>
            </a:fld>
            <a:endParaRPr lang="ru-RU"/>
          </a:p>
        </p:txBody>
      </p:sp>
      <p:sp>
        <p:nvSpPr>
          <p:cNvPr id="4" name="Образ слайда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E72DB1B-1564-4189-B39A-66EE90A98CB5}" type="slidenum">
              <a:rPr lang="ru-RU" smtClean="0"/>
              <a:t>‹#›</a:t>
            </a:fld>
            <a:endParaRPr lang="ru-RU"/>
          </a:p>
        </p:txBody>
      </p:sp>
    </p:spTree>
    <p:extLst>
      <p:ext uri="{BB962C8B-B14F-4D97-AF65-F5344CB8AC3E}">
        <p14:creationId xmlns:p14="http://schemas.microsoft.com/office/powerpoint/2010/main" val="631388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CE72DB1B-1564-4189-B39A-66EE90A98CB5}" type="slidenum">
              <a:rPr lang="ru-RU" smtClean="0"/>
              <a:t>9</a:t>
            </a:fld>
            <a:endParaRPr lang="ru-RU"/>
          </a:p>
        </p:txBody>
      </p:sp>
    </p:spTree>
    <p:extLst>
      <p:ext uri="{BB962C8B-B14F-4D97-AF65-F5344CB8AC3E}">
        <p14:creationId xmlns:p14="http://schemas.microsoft.com/office/powerpoint/2010/main" val="42286762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CE72DB1B-1564-4189-B39A-66EE90A98CB5}" type="slidenum">
              <a:rPr lang="ru-RU" smtClean="0"/>
              <a:t>13</a:t>
            </a:fld>
            <a:endParaRPr lang="ru-RU"/>
          </a:p>
        </p:txBody>
      </p:sp>
    </p:spTree>
    <p:extLst>
      <p:ext uri="{BB962C8B-B14F-4D97-AF65-F5344CB8AC3E}">
        <p14:creationId xmlns:p14="http://schemas.microsoft.com/office/powerpoint/2010/main" val="39005873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CE72DB1B-1564-4189-B39A-66EE90A98CB5}" type="slidenum">
              <a:rPr lang="ru-RU" smtClean="0"/>
              <a:t>15</a:t>
            </a:fld>
            <a:endParaRPr lang="ru-RU"/>
          </a:p>
        </p:txBody>
      </p:sp>
    </p:spTree>
    <p:extLst>
      <p:ext uri="{BB962C8B-B14F-4D97-AF65-F5344CB8AC3E}">
        <p14:creationId xmlns:p14="http://schemas.microsoft.com/office/powerpoint/2010/main" val="30198414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p:cNvSpPr>
            <a:spLocks noGrp="1"/>
          </p:cNvSpPr>
          <p:nvPr>
            <p:ph type="dt" sz="half" idx="10"/>
          </p:nvPr>
        </p:nvSpPr>
        <p:spPr/>
        <p:txBody>
          <a:bodyPr/>
          <a:lstStyle/>
          <a:p>
            <a:fld id="{47689665-C9A3-4442-A845-913DCC6CA91C}" type="datetimeFigureOut">
              <a:rPr lang="ru-RU" smtClean="0"/>
              <a:t>18.03.2025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154BBD7-C8AC-461A-9DEE-421C5B371EC0}" type="slidenum">
              <a:rPr lang="ru-RU" smtClean="0"/>
              <a:t>‹#›</a:t>
            </a:fld>
            <a:endParaRPr lang="ru-RU"/>
          </a:p>
        </p:txBody>
      </p:sp>
    </p:spTree>
    <p:extLst>
      <p:ext uri="{BB962C8B-B14F-4D97-AF65-F5344CB8AC3E}">
        <p14:creationId xmlns:p14="http://schemas.microsoft.com/office/powerpoint/2010/main" val="16564556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47689665-C9A3-4442-A845-913DCC6CA91C}" type="datetimeFigureOut">
              <a:rPr lang="ru-RU" smtClean="0"/>
              <a:t>18.03.2025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154BBD7-C8AC-461A-9DEE-421C5B371EC0}" type="slidenum">
              <a:rPr lang="ru-RU" smtClean="0"/>
              <a:t>‹#›</a:t>
            </a:fld>
            <a:endParaRPr lang="ru-RU"/>
          </a:p>
        </p:txBody>
      </p:sp>
    </p:spTree>
    <p:extLst>
      <p:ext uri="{BB962C8B-B14F-4D97-AF65-F5344CB8AC3E}">
        <p14:creationId xmlns:p14="http://schemas.microsoft.com/office/powerpoint/2010/main" val="9135746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47689665-C9A3-4442-A845-913DCC6CA91C}" type="datetimeFigureOut">
              <a:rPr lang="ru-RU" smtClean="0"/>
              <a:t>18.03.2025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154BBD7-C8AC-461A-9DEE-421C5B371EC0}" type="slidenum">
              <a:rPr lang="ru-RU" smtClean="0"/>
              <a:t>‹#›</a:t>
            </a:fld>
            <a:endParaRPr lang="ru-RU"/>
          </a:p>
        </p:txBody>
      </p:sp>
    </p:spTree>
    <p:extLst>
      <p:ext uri="{BB962C8B-B14F-4D97-AF65-F5344CB8AC3E}">
        <p14:creationId xmlns:p14="http://schemas.microsoft.com/office/powerpoint/2010/main" val="2886036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47689665-C9A3-4442-A845-913DCC6CA91C}" type="datetimeFigureOut">
              <a:rPr lang="ru-RU" smtClean="0"/>
              <a:t>18.03.2025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154BBD7-C8AC-461A-9DEE-421C5B371EC0}" type="slidenum">
              <a:rPr lang="ru-RU" smtClean="0"/>
              <a:t>‹#›</a:t>
            </a:fld>
            <a:endParaRPr lang="ru-RU"/>
          </a:p>
        </p:txBody>
      </p:sp>
    </p:spTree>
    <p:extLst>
      <p:ext uri="{BB962C8B-B14F-4D97-AF65-F5344CB8AC3E}">
        <p14:creationId xmlns:p14="http://schemas.microsoft.com/office/powerpoint/2010/main" val="23369448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47689665-C9A3-4442-A845-913DCC6CA91C}" type="datetimeFigureOut">
              <a:rPr lang="ru-RU" smtClean="0"/>
              <a:t>18.03.2025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A154BBD7-C8AC-461A-9DEE-421C5B371EC0}" type="slidenum">
              <a:rPr lang="ru-RU" smtClean="0"/>
              <a:t>‹#›</a:t>
            </a:fld>
            <a:endParaRPr lang="ru-RU"/>
          </a:p>
        </p:txBody>
      </p:sp>
    </p:spTree>
    <p:extLst>
      <p:ext uri="{BB962C8B-B14F-4D97-AF65-F5344CB8AC3E}">
        <p14:creationId xmlns:p14="http://schemas.microsoft.com/office/powerpoint/2010/main" val="23942387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47689665-C9A3-4442-A845-913DCC6CA91C}" type="datetimeFigureOut">
              <a:rPr lang="ru-RU" smtClean="0"/>
              <a:t>18.03.2025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A154BBD7-C8AC-461A-9DEE-421C5B371EC0}" type="slidenum">
              <a:rPr lang="ru-RU" smtClean="0"/>
              <a:t>‹#›</a:t>
            </a:fld>
            <a:endParaRPr lang="ru-RU"/>
          </a:p>
        </p:txBody>
      </p:sp>
    </p:spTree>
    <p:extLst>
      <p:ext uri="{BB962C8B-B14F-4D97-AF65-F5344CB8AC3E}">
        <p14:creationId xmlns:p14="http://schemas.microsoft.com/office/powerpoint/2010/main" val="6631727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47689665-C9A3-4442-A845-913DCC6CA91C}" type="datetimeFigureOut">
              <a:rPr lang="ru-RU" smtClean="0"/>
              <a:t>18.03.2025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A154BBD7-C8AC-461A-9DEE-421C5B371EC0}" type="slidenum">
              <a:rPr lang="ru-RU" smtClean="0"/>
              <a:t>‹#›</a:t>
            </a:fld>
            <a:endParaRPr lang="ru-RU"/>
          </a:p>
        </p:txBody>
      </p:sp>
    </p:spTree>
    <p:extLst>
      <p:ext uri="{BB962C8B-B14F-4D97-AF65-F5344CB8AC3E}">
        <p14:creationId xmlns:p14="http://schemas.microsoft.com/office/powerpoint/2010/main" val="7852948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47689665-C9A3-4442-A845-913DCC6CA91C}" type="datetimeFigureOut">
              <a:rPr lang="ru-RU" smtClean="0"/>
              <a:t>18.03.2025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154BBD7-C8AC-461A-9DEE-421C5B371EC0}" type="slidenum">
              <a:rPr lang="ru-RU" smtClean="0"/>
              <a:t>‹#›</a:t>
            </a:fld>
            <a:endParaRPr lang="ru-RU"/>
          </a:p>
        </p:txBody>
      </p:sp>
    </p:spTree>
    <p:extLst>
      <p:ext uri="{BB962C8B-B14F-4D97-AF65-F5344CB8AC3E}">
        <p14:creationId xmlns:p14="http://schemas.microsoft.com/office/powerpoint/2010/main" val="19366409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47689665-C9A3-4442-A845-913DCC6CA91C}" type="datetimeFigureOut">
              <a:rPr lang="ru-RU" smtClean="0"/>
              <a:t>18.03.2025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154BBD7-C8AC-461A-9DEE-421C5B371EC0}" type="slidenum">
              <a:rPr lang="ru-RU" smtClean="0"/>
              <a:t>‹#›</a:t>
            </a:fld>
            <a:endParaRPr lang="ru-RU"/>
          </a:p>
        </p:txBody>
      </p:sp>
    </p:spTree>
    <p:extLst>
      <p:ext uri="{BB962C8B-B14F-4D97-AF65-F5344CB8AC3E}">
        <p14:creationId xmlns:p14="http://schemas.microsoft.com/office/powerpoint/2010/main" val="33321738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47689665-C9A3-4442-A845-913DCC6CA91C}" type="datetimeFigureOut">
              <a:rPr lang="ru-RU" smtClean="0"/>
              <a:t>18.03.2025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154BBD7-C8AC-461A-9DEE-421C5B371EC0}" type="slidenum">
              <a:rPr lang="ru-RU" smtClean="0"/>
              <a:t>‹#›</a:t>
            </a:fld>
            <a:endParaRPr lang="ru-RU"/>
          </a:p>
        </p:txBody>
      </p:sp>
    </p:spTree>
    <p:extLst>
      <p:ext uri="{BB962C8B-B14F-4D97-AF65-F5344CB8AC3E}">
        <p14:creationId xmlns:p14="http://schemas.microsoft.com/office/powerpoint/2010/main" val="24604352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47689665-C9A3-4442-A845-913DCC6CA91C}" type="datetimeFigureOut">
              <a:rPr lang="ru-RU" smtClean="0"/>
              <a:t>18.03.2025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154BBD7-C8AC-461A-9DEE-421C5B371EC0}" type="slidenum">
              <a:rPr lang="ru-RU" smtClean="0"/>
              <a:t>‹#›</a:t>
            </a:fld>
            <a:endParaRPr lang="ru-RU"/>
          </a:p>
        </p:txBody>
      </p:sp>
    </p:spTree>
    <p:extLst>
      <p:ext uri="{BB962C8B-B14F-4D97-AF65-F5344CB8AC3E}">
        <p14:creationId xmlns:p14="http://schemas.microsoft.com/office/powerpoint/2010/main" val="11854309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689665-C9A3-4442-A845-913DCC6CA91C}" type="datetimeFigureOut">
              <a:rPr lang="ru-RU" smtClean="0"/>
              <a:t>18.03.2025</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54BBD7-C8AC-461A-9DEE-421C5B371EC0}" type="slidenum">
              <a:rPr lang="ru-RU" smtClean="0"/>
              <a:t>‹#›</a:t>
            </a:fld>
            <a:endParaRPr lang="ru-RU"/>
          </a:p>
        </p:txBody>
      </p:sp>
    </p:spTree>
    <p:extLst>
      <p:ext uri="{BB962C8B-B14F-4D97-AF65-F5344CB8AC3E}">
        <p14:creationId xmlns:p14="http://schemas.microsoft.com/office/powerpoint/2010/main" val="23427281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s://school51.oshkole.ru/" TargetMode="Externa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8" Type="http://schemas.openxmlformats.org/officeDocument/2006/relationships/image" Target="../media/image5.jpg"/><Relationship Id="rId3" Type="http://schemas.openxmlformats.org/officeDocument/2006/relationships/diagramLayout" Target="../diagrams/layout1.xml"/><Relationship Id="rId7" Type="http://schemas.openxmlformats.org/officeDocument/2006/relationships/image" Target="../media/image4.jpeg"/><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10" Type="http://schemas.openxmlformats.org/officeDocument/2006/relationships/image" Target="../media/image7.jpg"/><Relationship Id="rId4" Type="http://schemas.openxmlformats.org/officeDocument/2006/relationships/diagramQuickStyle" Target="../diagrams/quickStyle1.xml"/><Relationship Id="rId9" Type="http://schemas.openxmlformats.org/officeDocument/2006/relationships/image" Target="../media/image6.jpg"/></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17">
            <a:extLst>
              <a:ext uri="{FF2B5EF4-FFF2-40B4-BE49-F238E27FC236}">
                <a16:creationId xmlns="" xmlns:a16="http://schemas.microsoft.com/office/drawing/2014/main" id="{8930EBA3-4D2E-42E8-B828-834555328D8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white">
          <a:xfrm>
            <a:off x="0" y="0"/>
            <a:ext cx="12192000" cy="6858000"/>
          </a:xfrm>
          <a:prstGeom prst="rect">
            <a:avLst/>
          </a:prstGeom>
          <a:ln w="38100">
            <a:solidFill>
              <a:schemeClr val="accent1"/>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Рисунок 3">
            <a:extLst>
              <a:ext uri="{FF2B5EF4-FFF2-40B4-BE49-F238E27FC236}">
                <a16:creationId xmlns="" xmlns:a16="http://schemas.microsoft.com/office/drawing/2014/main" id="{E441532D-69A7-4062-AF66-5497658A765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18230" y="4244953"/>
            <a:ext cx="2497370" cy="2497370"/>
          </a:xfrm>
          <a:custGeom>
            <a:avLst/>
            <a:gdLst/>
            <a:ahLst/>
            <a:cxnLst/>
            <a:rect l="l" t="t" r="r" b="b"/>
            <a:pathLst>
              <a:path w="6094252" h="6857998">
                <a:moveTo>
                  <a:pt x="0" y="0"/>
                </a:moveTo>
                <a:lnTo>
                  <a:pt x="5898122" y="0"/>
                </a:lnTo>
                <a:cubicBezTo>
                  <a:pt x="6006442" y="0"/>
                  <a:pt x="6094252" y="87810"/>
                  <a:pt x="6094252" y="196130"/>
                </a:cubicBezTo>
                <a:lnTo>
                  <a:pt x="6094252" y="6661869"/>
                </a:lnTo>
                <a:cubicBezTo>
                  <a:pt x="6094252" y="6756649"/>
                  <a:pt x="6027023" y="6835726"/>
                  <a:pt x="5937649" y="6854015"/>
                </a:cubicBezTo>
                <a:lnTo>
                  <a:pt x="5898132" y="6857998"/>
                </a:lnTo>
                <a:lnTo>
                  <a:pt x="0" y="6857998"/>
                </a:lnTo>
                <a:close/>
              </a:path>
            </a:pathLst>
          </a:custGeom>
        </p:spPr>
      </p:pic>
      <p:sp>
        <p:nvSpPr>
          <p:cNvPr id="31" name="Arc 19">
            <a:extLst>
              <a:ext uri="{FF2B5EF4-FFF2-40B4-BE49-F238E27FC236}">
                <a16:creationId xmlns="" xmlns:a16="http://schemas.microsoft.com/office/drawing/2014/main" id="{E58B2195-5055-402F-A3E7-53FF0E4980C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8525836" y="775849"/>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Заголовок 1"/>
          <p:cNvSpPr>
            <a:spLocks noGrp="1"/>
          </p:cNvSpPr>
          <p:nvPr>
            <p:ph type="title"/>
          </p:nvPr>
        </p:nvSpPr>
        <p:spPr>
          <a:xfrm>
            <a:off x="154744" y="775848"/>
            <a:ext cx="5605393" cy="4831869"/>
          </a:xfrm>
        </p:spPr>
        <p:txBody>
          <a:bodyPr vert="horz" lIns="91440" tIns="45720" rIns="91440" bIns="45720" rtlCol="0" anchor="b">
            <a:normAutofit/>
          </a:bodyPr>
          <a:lstStyle/>
          <a:p>
            <a:pPr algn="ctr"/>
            <a:r>
              <a:rPr lang="en-US" sz="6000" kern="1200" dirty="0" err="1">
                <a:solidFill>
                  <a:schemeClr val="accent1">
                    <a:lumMod val="50000"/>
                  </a:schemeClr>
                </a:solidFill>
                <a:latin typeface="Times New Roman" panose="02020603050405020304" pitchFamily="18" charset="0"/>
                <a:cs typeface="Times New Roman" panose="02020603050405020304" pitchFamily="18" charset="0"/>
              </a:rPr>
              <a:t>Порядок</a:t>
            </a:r>
            <a:r>
              <a:rPr lang="en-US" sz="60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6000" kern="1200" dirty="0" err="1">
                <a:solidFill>
                  <a:schemeClr val="accent1">
                    <a:lumMod val="50000"/>
                  </a:schemeClr>
                </a:solidFill>
                <a:latin typeface="Times New Roman" panose="02020603050405020304" pitchFamily="18" charset="0"/>
                <a:cs typeface="Times New Roman" panose="02020603050405020304" pitchFamily="18" charset="0"/>
              </a:rPr>
              <a:t>подачи</a:t>
            </a:r>
            <a:r>
              <a:rPr lang="en-US" sz="60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6000" kern="1200" dirty="0" err="1">
                <a:solidFill>
                  <a:schemeClr val="accent1">
                    <a:lumMod val="50000"/>
                  </a:schemeClr>
                </a:solidFill>
                <a:latin typeface="Times New Roman" panose="02020603050405020304" pitchFamily="18" charset="0"/>
                <a:cs typeface="Times New Roman" panose="02020603050405020304" pitchFamily="18" charset="0"/>
              </a:rPr>
              <a:t>документов</a:t>
            </a:r>
            <a:r>
              <a:rPr lang="en-US" sz="60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6000" kern="1200" dirty="0" err="1">
                <a:solidFill>
                  <a:schemeClr val="accent1">
                    <a:lumMod val="50000"/>
                  </a:schemeClr>
                </a:solidFill>
                <a:latin typeface="Times New Roman" panose="02020603050405020304" pitchFamily="18" charset="0"/>
                <a:cs typeface="Times New Roman" panose="02020603050405020304" pitchFamily="18" charset="0"/>
              </a:rPr>
              <a:t>для</a:t>
            </a:r>
            <a:r>
              <a:rPr lang="en-US" sz="60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6000" kern="1200" dirty="0" err="1">
                <a:solidFill>
                  <a:schemeClr val="accent1">
                    <a:lumMod val="50000"/>
                  </a:schemeClr>
                </a:solidFill>
                <a:latin typeface="Times New Roman" panose="02020603050405020304" pitchFamily="18" charset="0"/>
                <a:cs typeface="Times New Roman" panose="02020603050405020304" pitchFamily="18" charset="0"/>
              </a:rPr>
              <a:t>поступления</a:t>
            </a:r>
            <a:r>
              <a:rPr lang="en-US" sz="6000" kern="1200" dirty="0">
                <a:solidFill>
                  <a:schemeClr val="accent1">
                    <a:lumMod val="50000"/>
                  </a:schemeClr>
                </a:solidFill>
                <a:latin typeface="Times New Roman" panose="02020603050405020304" pitchFamily="18" charset="0"/>
                <a:cs typeface="Times New Roman" panose="02020603050405020304" pitchFamily="18" charset="0"/>
              </a:rPr>
              <a:t> в </a:t>
            </a:r>
            <a:r>
              <a:rPr lang="en-US" sz="6000" kern="1200" dirty="0" err="1">
                <a:solidFill>
                  <a:schemeClr val="accent1">
                    <a:lumMod val="50000"/>
                  </a:schemeClr>
                </a:solidFill>
                <a:latin typeface="Times New Roman" panose="02020603050405020304" pitchFamily="18" charset="0"/>
                <a:cs typeface="Times New Roman" panose="02020603050405020304" pitchFamily="18" charset="0"/>
              </a:rPr>
              <a:t>школу</a:t>
            </a:r>
            <a:r>
              <a:rPr lang="ru-RU" sz="6000" kern="1200" dirty="0">
                <a:solidFill>
                  <a:schemeClr val="accent1">
                    <a:lumMod val="50000"/>
                  </a:schemeClr>
                </a:solidFill>
                <a:latin typeface="Times New Roman" panose="02020603050405020304" pitchFamily="18" charset="0"/>
                <a:cs typeface="Times New Roman" panose="02020603050405020304" pitchFamily="18" charset="0"/>
              </a:rPr>
              <a:t/>
            </a:r>
            <a:br>
              <a:rPr lang="ru-RU" sz="6000" kern="1200" dirty="0">
                <a:solidFill>
                  <a:schemeClr val="accent1">
                    <a:lumMod val="50000"/>
                  </a:schemeClr>
                </a:solidFill>
                <a:latin typeface="Times New Roman" panose="02020603050405020304" pitchFamily="18" charset="0"/>
                <a:cs typeface="Times New Roman" panose="02020603050405020304" pitchFamily="18" charset="0"/>
              </a:rPr>
            </a:br>
            <a:endParaRPr lang="en-US" sz="6000" kern="12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22" name="Oval 21">
            <a:extLst>
              <a:ext uri="{FF2B5EF4-FFF2-40B4-BE49-F238E27FC236}">
                <a16:creationId xmlns="" xmlns:a16="http://schemas.microsoft.com/office/drawing/2014/main" id="{528AA953-F4F9-4DC5-97C7-491F4AF937D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1097079" y="5607717"/>
            <a:ext cx="513442" cy="49951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7" name="Рисунок 6"/>
          <p:cNvPicPr>
            <a:picLocks noChangeAspect="1"/>
          </p:cNvPicPr>
          <p:nvPr/>
        </p:nvPicPr>
        <p:blipFill>
          <a:blip r:embed="rId3"/>
          <a:stretch>
            <a:fillRect/>
          </a:stretch>
        </p:blipFill>
        <p:spPr>
          <a:xfrm>
            <a:off x="6002580" y="183688"/>
            <a:ext cx="5946976" cy="2874980"/>
          </a:xfrm>
          <a:prstGeom prst="rect">
            <a:avLst/>
          </a:prstGeom>
        </p:spPr>
      </p:pic>
    </p:spTree>
    <p:extLst>
      <p:ext uri="{BB962C8B-B14F-4D97-AF65-F5344CB8AC3E}">
        <p14:creationId xmlns:p14="http://schemas.microsoft.com/office/powerpoint/2010/main" val="23582687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 xmlns:a16="http://schemas.microsoft.com/office/drawing/2014/main" id="{8930EBA3-4D2E-42E8-B828-834555328D8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white">
          <a:xfrm>
            <a:off x="0" y="0"/>
            <a:ext cx="12192000" cy="6858000"/>
          </a:xfrm>
          <a:prstGeom prst="rect">
            <a:avLst/>
          </a:prstGeom>
          <a:ln w="38100">
            <a:solidFill>
              <a:schemeClr val="accent1"/>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0" name="Arc 29">
            <a:extLst>
              <a:ext uri="{FF2B5EF4-FFF2-40B4-BE49-F238E27FC236}">
                <a16:creationId xmlns="" xmlns:a16="http://schemas.microsoft.com/office/drawing/2014/main" id="{E58B2195-5055-402F-A3E7-53FF0E4980C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8525836" y="775849"/>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Заголовок 1"/>
          <p:cNvSpPr>
            <a:spLocks noGrp="1"/>
          </p:cNvSpPr>
          <p:nvPr>
            <p:ph type="title"/>
          </p:nvPr>
        </p:nvSpPr>
        <p:spPr/>
        <p:txBody>
          <a:bodyPr vert="horz" lIns="91440" tIns="45720" rIns="91440" bIns="45720" rtlCol="0" anchor="b">
            <a:noAutofit/>
          </a:bodyPr>
          <a:lstStyle/>
          <a:p>
            <a:r>
              <a:rPr lang="en-US" sz="2400" kern="1200" dirty="0">
                <a:solidFill>
                  <a:schemeClr val="tx1"/>
                </a:solidFill>
                <a:latin typeface="Times New Roman" panose="02020603050405020304" pitchFamily="18" charset="0"/>
                <a:cs typeface="Times New Roman" panose="02020603050405020304" pitchFamily="18" charset="0"/>
              </a:rPr>
              <a:t/>
            </a:r>
            <a:br>
              <a:rPr lang="en-US" sz="2400" kern="1200" dirty="0">
                <a:solidFill>
                  <a:schemeClr val="tx1"/>
                </a:solidFill>
                <a:latin typeface="Times New Roman" panose="02020603050405020304" pitchFamily="18" charset="0"/>
                <a:cs typeface="Times New Roman" panose="02020603050405020304" pitchFamily="18" charset="0"/>
              </a:rPr>
            </a:br>
            <a:endParaRPr lang="en-US" sz="2400" kern="1200" dirty="0">
              <a:solidFill>
                <a:schemeClr val="tx1"/>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5623702" y="1257300"/>
            <a:ext cx="6172200" cy="4873625"/>
          </a:xfrm>
        </p:spPr>
        <p:txBody>
          <a:bodyPr/>
          <a:lstStyle/>
          <a:p>
            <a:pPr marL="0" indent="0">
              <a:buNone/>
            </a:pPr>
            <a:r>
              <a:rPr lang="ru-RU" dirty="0" smtClean="0">
                <a:solidFill>
                  <a:srgbClr val="002060"/>
                </a:solidFill>
              </a:rPr>
              <a:t>Директор МОУ СШ № 51</a:t>
            </a:r>
          </a:p>
          <a:p>
            <a:pPr marL="0" indent="0">
              <a:buNone/>
            </a:pPr>
            <a:r>
              <a:rPr lang="ru-RU" sz="3600" b="1" dirty="0" smtClean="0">
                <a:solidFill>
                  <a:srgbClr val="002060"/>
                </a:solidFill>
              </a:rPr>
              <a:t>Глаголева </a:t>
            </a:r>
          </a:p>
          <a:p>
            <a:pPr marL="0" indent="0">
              <a:buNone/>
            </a:pPr>
            <a:r>
              <a:rPr lang="ru-RU" sz="3600" b="1" dirty="0" smtClean="0">
                <a:solidFill>
                  <a:srgbClr val="002060"/>
                </a:solidFill>
              </a:rPr>
              <a:t>Людмила Витальевна</a:t>
            </a:r>
            <a:endParaRPr lang="ru-RU" sz="3600" b="1" dirty="0">
              <a:solidFill>
                <a:srgbClr val="002060"/>
              </a:solidFill>
            </a:endParaRPr>
          </a:p>
        </p:txBody>
      </p:sp>
      <p:sp>
        <p:nvSpPr>
          <p:cNvPr id="4" name="Текст 3"/>
          <p:cNvSpPr>
            <a:spLocks noGrp="1"/>
          </p:cNvSpPr>
          <p:nvPr>
            <p:ph type="body" sz="half" idx="2"/>
          </p:nvPr>
        </p:nvSpPr>
        <p:spPr>
          <a:xfrm>
            <a:off x="839788" y="5223352"/>
            <a:ext cx="9179997" cy="645635"/>
          </a:xfrm>
        </p:spPr>
        <p:txBody>
          <a:bodyPr>
            <a:noAutofit/>
          </a:bodyPr>
          <a:lstStyle/>
          <a:p>
            <a:pPr algn="ctr"/>
            <a:r>
              <a:rPr lang="ru-RU" sz="2800" dirty="0" smtClean="0">
                <a:solidFill>
                  <a:schemeClr val="accent1">
                    <a:lumMod val="50000"/>
                  </a:schemeClr>
                </a:solidFill>
              </a:rPr>
              <a:t>Официальный сайт школы </a:t>
            </a:r>
            <a:r>
              <a:rPr lang="en-US" sz="2800" dirty="0">
                <a:hlinkClick r:id="rId2"/>
              </a:rPr>
              <a:t>https://</a:t>
            </a:r>
            <a:r>
              <a:rPr lang="en-US" sz="2800" dirty="0" smtClean="0">
                <a:hlinkClick r:id="rId2"/>
              </a:rPr>
              <a:t>school51.oshkole.ru</a:t>
            </a:r>
            <a:endParaRPr lang="ru-RU" sz="2800" dirty="0" smtClean="0"/>
          </a:p>
          <a:p>
            <a:pPr algn="ctr"/>
            <a:endParaRPr lang="ru-RU" sz="2800" dirty="0"/>
          </a:p>
        </p:txBody>
      </p:sp>
      <p:sp>
        <p:nvSpPr>
          <p:cNvPr id="32" name="Oval 31">
            <a:extLst>
              <a:ext uri="{FF2B5EF4-FFF2-40B4-BE49-F238E27FC236}">
                <a16:creationId xmlns="" xmlns:a16="http://schemas.microsoft.com/office/drawing/2014/main" id="{528AA953-F4F9-4DC5-97C7-491F4AF937D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1097079" y="5607717"/>
            <a:ext cx="513442" cy="49951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Скругленный прямоугольник 4"/>
          <p:cNvSpPr/>
          <p:nvPr/>
        </p:nvSpPr>
        <p:spPr>
          <a:xfrm>
            <a:off x="1741118" y="3763748"/>
            <a:ext cx="8278667" cy="1158981"/>
          </a:xfrm>
          <a:prstGeom prst="round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solidFill>
              <a:schemeClr val="accent1">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solidFill>
                  <a:srgbClr val="002060"/>
                </a:solidFill>
              </a:rPr>
              <a:t>400121,  Волгоград,  ул. им. Кропоткина 9</a:t>
            </a:r>
          </a:p>
          <a:p>
            <a:pPr algn="ctr"/>
            <a:r>
              <a:rPr lang="ru-RU" dirty="0" smtClean="0">
                <a:solidFill>
                  <a:srgbClr val="002060"/>
                </a:solidFill>
              </a:rPr>
              <a:t>Телефон:</a:t>
            </a:r>
            <a:endParaRPr lang="ru-RU" dirty="0">
              <a:solidFill>
                <a:srgbClr val="002060"/>
              </a:solidFill>
            </a:endParaRPr>
          </a:p>
          <a:p>
            <a:pPr algn="ctr"/>
            <a:r>
              <a:rPr lang="ru-RU" dirty="0">
                <a:solidFill>
                  <a:srgbClr val="002060"/>
                </a:solidFill>
              </a:rPr>
              <a:t>+7 (8442) 701289  /Приемная/</a:t>
            </a:r>
          </a:p>
        </p:txBody>
      </p:sp>
      <p:pic>
        <p:nvPicPr>
          <p:cNvPr id="6" name="Рисунок 5"/>
          <p:cNvPicPr>
            <a:picLocks noChangeAspect="1"/>
          </p:cNvPicPr>
          <p:nvPr/>
        </p:nvPicPr>
        <p:blipFill rotWithShape="1">
          <a:blip r:embed="rId3" cstate="print">
            <a:extLst>
              <a:ext uri="{28A0092B-C50C-407E-A947-70E740481C1C}">
                <a14:useLocalDpi xmlns:a14="http://schemas.microsoft.com/office/drawing/2010/main" val="0"/>
              </a:ext>
            </a:extLst>
          </a:blip>
          <a:srcRect l="17380"/>
          <a:stretch/>
        </p:blipFill>
        <p:spPr>
          <a:xfrm>
            <a:off x="939167" y="457200"/>
            <a:ext cx="3832858" cy="3092735"/>
          </a:xfrm>
          <a:prstGeom prst="rect">
            <a:avLst/>
          </a:prstGeom>
        </p:spPr>
      </p:pic>
    </p:spTree>
    <p:extLst>
      <p:ext uri="{BB962C8B-B14F-4D97-AF65-F5344CB8AC3E}">
        <p14:creationId xmlns:p14="http://schemas.microsoft.com/office/powerpoint/2010/main" val="12233449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 xmlns:a16="http://schemas.microsoft.com/office/drawing/2014/main" id="{8930EBA3-4D2E-42E8-B828-834555328D8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white">
          <a:xfrm>
            <a:off x="0" y="0"/>
            <a:ext cx="12192000" cy="6858000"/>
          </a:xfrm>
          <a:prstGeom prst="rect">
            <a:avLst/>
          </a:prstGeom>
          <a:ln w="38100">
            <a:solidFill>
              <a:schemeClr val="accent1"/>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0" name="Arc 29">
            <a:extLst>
              <a:ext uri="{FF2B5EF4-FFF2-40B4-BE49-F238E27FC236}">
                <a16:creationId xmlns="" xmlns:a16="http://schemas.microsoft.com/office/drawing/2014/main" id="{E58B2195-5055-402F-A3E7-53FF0E4980C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8525836" y="775849"/>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Заголовок 1"/>
          <p:cNvSpPr>
            <a:spLocks noGrp="1"/>
          </p:cNvSpPr>
          <p:nvPr>
            <p:ph type="title"/>
          </p:nvPr>
        </p:nvSpPr>
        <p:spPr/>
        <p:txBody>
          <a:bodyPr vert="horz" lIns="91440" tIns="45720" rIns="91440" bIns="45720" rtlCol="0" anchor="b">
            <a:noAutofit/>
          </a:bodyPr>
          <a:lstStyle/>
          <a:p>
            <a:r>
              <a:rPr lang="en-US" sz="2400" kern="1200" dirty="0">
                <a:solidFill>
                  <a:schemeClr val="tx1"/>
                </a:solidFill>
                <a:latin typeface="Times New Roman" panose="02020603050405020304" pitchFamily="18" charset="0"/>
                <a:cs typeface="Times New Roman" panose="02020603050405020304" pitchFamily="18" charset="0"/>
              </a:rPr>
              <a:t/>
            </a:r>
            <a:br>
              <a:rPr lang="en-US" sz="2400" kern="1200" dirty="0">
                <a:solidFill>
                  <a:schemeClr val="tx1"/>
                </a:solidFill>
                <a:latin typeface="Times New Roman" panose="02020603050405020304" pitchFamily="18" charset="0"/>
                <a:cs typeface="Times New Roman" panose="02020603050405020304" pitchFamily="18" charset="0"/>
              </a:rPr>
            </a:br>
            <a:endParaRPr lang="en-US" sz="2400" kern="1200" dirty="0">
              <a:solidFill>
                <a:schemeClr val="tx1"/>
              </a:solidFill>
              <a:latin typeface="Times New Roman" panose="02020603050405020304" pitchFamily="18" charset="0"/>
              <a:cs typeface="Times New Roman" panose="02020603050405020304" pitchFamily="18" charset="0"/>
            </a:endParaRPr>
          </a:p>
        </p:txBody>
      </p:sp>
      <p:graphicFrame>
        <p:nvGraphicFramePr>
          <p:cNvPr id="12" name="Объект 11"/>
          <p:cNvGraphicFramePr>
            <a:graphicFrameLocks noGrp="1"/>
          </p:cNvGraphicFramePr>
          <p:nvPr>
            <p:ph sz="half" idx="1"/>
            <p:extLst>
              <p:ext uri="{D42A27DB-BD31-4B8C-83A1-F6EECF244321}">
                <p14:modId xmlns:p14="http://schemas.microsoft.com/office/powerpoint/2010/main" val="3796644944"/>
              </p:ext>
            </p:extLst>
          </p:nvPr>
        </p:nvGraphicFramePr>
        <p:xfrm>
          <a:off x="221256" y="120003"/>
          <a:ext cx="7680352" cy="11028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Объект 5"/>
          <p:cNvSpPr>
            <a:spLocks noGrp="1"/>
          </p:cNvSpPr>
          <p:nvPr>
            <p:ph sz="half" idx="2"/>
          </p:nvPr>
        </p:nvSpPr>
        <p:spPr>
          <a:xfrm>
            <a:off x="7969975" y="3436263"/>
            <a:ext cx="3811837" cy="3192392"/>
          </a:xfrm>
        </p:spPr>
        <p:txBody>
          <a:bodyPr>
            <a:normAutofit/>
          </a:bodyPr>
          <a:lstStyle/>
          <a:p>
            <a:pPr marL="0" indent="0" algn="ctr">
              <a:buNone/>
            </a:pPr>
            <a:r>
              <a:rPr lang="ru-RU" dirty="0" err="1" smtClean="0"/>
              <a:t>Глоденко</a:t>
            </a:r>
            <a:r>
              <a:rPr lang="ru-RU" dirty="0" smtClean="0"/>
              <a:t> Александра Александровна</a:t>
            </a:r>
            <a:endParaRPr lang="ru-RU" dirty="0"/>
          </a:p>
        </p:txBody>
      </p:sp>
      <p:sp>
        <p:nvSpPr>
          <p:cNvPr id="32" name="Oval 31">
            <a:extLst>
              <a:ext uri="{FF2B5EF4-FFF2-40B4-BE49-F238E27FC236}">
                <a16:creationId xmlns="" xmlns:a16="http://schemas.microsoft.com/office/drawing/2014/main" id="{528AA953-F4F9-4DC5-97C7-491F4AF937D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1097079" y="5607717"/>
            <a:ext cx="513442" cy="49951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4" name="Рисунок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274485" y="4280942"/>
            <a:ext cx="3275681" cy="2456761"/>
          </a:xfrm>
          <a:prstGeom prst="rect">
            <a:avLst/>
          </a:prstGeom>
        </p:spPr>
      </p:pic>
      <p:sp>
        <p:nvSpPr>
          <p:cNvPr id="9" name="Объект 5"/>
          <p:cNvSpPr txBox="1">
            <a:spLocks/>
          </p:cNvSpPr>
          <p:nvPr/>
        </p:nvSpPr>
        <p:spPr>
          <a:xfrm>
            <a:off x="151187" y="1345808"/>
            <a:ext cx="3811837" cy="352189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ru-RU" dirty="0" smtClean="0"/>
              <a:t>Калинина Наталья Юрьевна</a:t>
            </a:r>
            <a:endParaRPr lang="ru-RU" dirty="0"/>
          </a:p>
        </p:txBody>
      </p:sp>
      <p:sp>
        <p:nvSpPr>
          <p:cNvPr id="10" name="Объект 5"/>
          <p:cNvSpPr txBox="1">
            <a:spLocks/>
          </p:cNvSpPr>
          <p:nvPr/>
        </p:nvSpPr>
        <p:spPr>
          <a:xfrm>
            <a:off x="3844648" y="1382600"/>
            <a:ext cx="3811837" cy="352189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ru-RU" dirty="0" smtClean="0"/>
              <a:t>Шершнева Виктория Александровна</a:t>
            </a:r>
            <a:endParaRPr lang="ru-RU" dirty="0"/>
          </a:p>
        </p:txBody>
      </p:sp>
      <p:sp>
        <p:nvSpPr>
          <p:cNvPr id="11" name="Объект 5"/>
          <p:cNvSpPr txBox="1">
            <a:spLocks/>
          </p:cNvSpPr>
          <p:nvPr/>
        </p:nvSpPr>
        <p:spPr>
          <a:xfrm>
            <a:off x="7908224" y="18276"/>
            <a:ext cx="3811837" cy="352189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ru-RU" dirty="0" smtClean="0"/>
              <a:t>Величко Елена Викторовна</a:t>
            </a:r>
            <a:endParaRPr lang="ru-RU" dirty="0"/>
          </a:p>
        </p:txBody>
      </p:sp>
      <p:pic>
        <p:nvPicPr>
          <p:cNvPr id="5" name="Рисунок 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324109" y="883299"/>
            <a:ext cx="3196242" cy="2511333"/>
          </a:xfrm>
          <a:prstGeom prst="rect">
            <a:avLst/>
          </a:prstGeom>
        </p:spPr>
      </p:pic>
      <p:pic>
        <p:nvPicPr>
          <p:cNvPr id="7" name="Рисунок 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197950" y="2527370"/>
            <a:ext cx="2898374" cy="3579861"/>
          </a:xfrm>
          <a:prstGeom prst="rect">
            <a:avLst/>
          </a:prstGeom>
        </p:spPr>
      </p:pic>
      <p:pic>
        <p:nvPicPr>
          <p:cNvPr id="8" name="Рисунок 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42371" y="2496333"/>
            <a:ext cx="3513372" cy="3513372"/>
          </a:xfrm>
          <a:prstGeom prst="rect">
            <a:avLst/>
          </a:prstGeom>
        </p:spPr>
      </p:pic>
    </p:spTree>
    <p:extLst>
      <p:ext uri="{BB962C8B-B14F-4D97-AF65-F5344CB8AC3E}">
        <p14:creationId xmlns:p14="http://schemas.microsoft.com/office/powerpoint/2010/main" val="22689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 xmlns:a16="http://schemas.microsoft.com/office/drawing/2014/main" id="{8930EBA3-4D2E-42E8-B828-834555328D8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white">
          <a:xfrm>
            <a:off x="0" y="0"/>
            <a:ext cx="12192000" cy="6858000"/>
          </a:xfrm>
          <a:prstGeom prst="rect">
            <a:avLst/>
          </a:prstGeom>
          <a:ln w="38100">
            <a:solidFill>
              <a:schemeClr val="accent1"/>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0" name="Arc 29">
            <a:extLst>
              <a:ext uri="{FF2B5EF4-FFF2-40B4-BE49-F238E27FC236}">
                <a16:creationId xmlns="" xmlns:a16="http://schemas.microsoft.com/office/drawing/2014/main" id="{E58B2195-5055-402F-A3E7-53FF0E4980C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8525836" y="775849"/>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Заголовок 1"/>
          <p:cNvSpPr>
            <a:spLocks noGrp="1"/>
          </p:cNvSpPr>
          <p:nvPr>
            <p:ph type="title"/>
          </p:nvPr>
        </p:nvSpPr>
        <p:spPr/>
        <p:txBody>
          <a:bodyPr vert="horz" lIns="91440" tIns="45720" rIns="91440" bIns="45720" rtlCol="0" anchor="b">
            <a:noAutofit/>
          </a:bodyPr>
          <a:lstStyle/>
          <a:p>
            <a:r>
              <a:rPr lang="en-US" sz="2400" kern="1200" dirty="0">
                <a:solidFill>
                  <a:schemeClr val="tx1"/>
                </a:solidFill>
                <a:latin typeface="Times New Roman" panose="02020603050405020304" pitchFamily="18" charset="0"/>
                <a:cs typeface="Times New Roman" panose="02020603050405020304" pitchFamily="18" charset="0"/>
              </a:rPr>
              <a:t/>
            </a:r>
            <a:br>
              <a:rPr lang="en-US" sz="2400" kern="1200" dirty="0">
                <a:solidFill>
                  <a:schemeClr val="tx1"/>
                </a:solidFill>
                <a:latin typeface="Times New Roman" panose="02020603050405020304" pitchFamily="18" charset="0"/>
                <a:cs typeface="Times New Roman" panose="02020603050405020304" pitchFamily="18" charset="0"/>
              </a:rPr>
            </a:br>
            <a:endParaRPr lang="en-US" sz="2400" kern="1200" dirty="0">
              <a:solidFill>
                <a:schemeClr val="tx1"/>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sz="half" idx="1"/>
          </p:nvPr>
        </p:nvSpPr>
        <p:spPr>
          <a:xfrm>
            <a:off x="237995" y="2179529"/>
            <a:ext cx="5461347" cy="2154477"/>
          </a:xfrm>
        </p:spPr>
        <p:txBody>
          <a:bodyPr>
            <a:normAutofit/>
          </a:bodyPr>
          <a:lstStyle/>
          <a:p>
            <a:pPr marL="0" indent="0" algn="ctr">
              <a:buNone/>
            </a:pPr>
            <a:r>
              <a:rPr lang="ru-RU" sz="4800" dirty="0" smtClean="0">
                <a:solidFill>
                  <a:srgbClr val="002060"/>
                </a:solidFill>
              </a:rPr>
              <a:t>Программа </a:t>
            </a:r>
            <a:endParaRPr lang="ru-RU" sz="4800" dirty="0" smtClean="0">
              <a:solidFill>
                <a:srgbClr val="002060"/>
              </a:solidFill>
            </a:endParaRPr>
          </a:p>
          <a:p>
            <a:pPr marL="0" indent="0" algn="ctr">
              <a:buNone/>
            </a:pPr>
            <a:r>
              <a:rPr lang="ru-RU" sz="5400" b="1" dirty="0" smtClean="0">
                <a:solidFill>
                  <a:srgbClr val="002060"/>
                </a:solidFill>
              </a:rPr>
              <a:t>«Школа России»</a:t>
            </a:r>
            <a:endParaRPr lang="ru-RU" sz="5400" b="1" dirty="0">
              <a:solidFill>
                <a:srgbClr val="002060"/>
              </a:solidFill>
            </a:endParaRPr>
          </a:p>
        </p:txBody>
      </p:sp>
      <p:sp>
        <p:nvSpPr>
          <p:cNvPr id="32" name="Oval 31">
            <a:extLst>
              <a:ext uri="{FF2B5EF4-FFF2-40B4-BE49-F238E27FC236}">
                <a16:creationId xmlns="" xmlns:a16="http://schemas.microsoft.com/office/drawing/2014/main" id="{528AA953-F4F9-4DC5-97C7-491F4AF937D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1097079" y="5607717"/>
            <a:ext cx="513442" cy="49951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026" name="Picture 2"/>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bwMode="auto">
          <a:xfrm>
            <a:off x="5935036" y="1394315"/>
            <a:ext cx="51816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703757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 xmlns:a16="http://schemas.microsoft.com/office/drawing/2014/main" id="{8930EBA3-4D2E-42E8-B828-834555328D8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white">
          <a:xfrm>
            <a:off x="0" y="0"/>
            <a:ext cx="12192000" cy="6858000"/>
          </a:xfrm>
          <a:prstGeom prst="rect">
            <a:avLst/>
          </a:prstGeom>
          <a:ln w="38100">
            <a:solidFill>
              <a:schemeClr val="accent1"/>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0" name="Arc 29">
            <a:extLst>
              <a:ext uri="{FF2B5EF4-FFF2-40B4-BE49-F238E27FC236}">
                <a16:creationId xmlns="" xmlns:a16="http://schemas.microsoft.com/office/drawing/2014/main" id="{E58B2195-5055-402F-A3E7-53FF0E4980C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8525836" y="775849"/>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Заголовок 1"/>
          <p:cNvSpPr>
            <a:spLocks noGrp="1"/>
          </p:cNvSpPr>
          <p:nvPr>
            <p:ph type="title"/>
          </p:nvPr>
        </p:nvSpPr>
        <p:spPr>
          <a:xfrm>
            <a:off x="110169" y="158262"/>
            <a:ext cx="11964318" cy="6592637"/>
          </a:xfrm>
        </p:spPr>
        <p:txBody>
          <a:bodyPr vert="horz" lIns="91440" tIns="45720" rIns="91440" bIns="45720" rtlCol="0" anchor="b">
            <a:noAutofit/>
          </a:bodyPr>
          <a:lstStyle/>
          <a:p>
            <a:pPr algn="ctr"/>
            <a:r>
              <a:rPr lang="en-US" sz="3200" kern="1200" dirty="0">
                <a:solidFill>
                  <a:schemeClr val="accent1">
                    <a:lumMod val="50000"/>
                  </a:schemeClr>
                </a:solidFill>
                <a:latin typeface="Times New Roman" panose="02020603050405020304" pitchFamily="18" charset="0"/>
                <a:cs typeface="Times New Roman" panose="02020603050405020304" pitchFamily="18" charset="0"/>
              </a:rPr>
              <a:t>В </a:t>
            </a:r>
            <a:r>
              <a:rPr lang="en-US" sz="3200" b="1" kern="1200" dirty="0" smtClean="0">
                <a:solidFill>
                  <a:schemeClr val="accent1">
                    <a:lumMod val="50000"/>
                  </a:schemeClr>
                </a:solidFill>
                <a:latin typeface="Times New Roman" panose="02020603050405020304" pitchFamily="18" charset="0"/>
                <a:cs typeface="Times New Roman" panose="02020603050405020304" pitchFamily="18" charset="0"/>
              </a:rPr>
              <a:t>1</a:t>
            </a:r>
            <a:r>
              <a:rPr lang="ru-RU" sz="3200" b="1" kern="1200" dirty="0" smtClean="0">
                <a:solidFill>
                  <a:schemeClr val="accent1">
                    <a:lumMod val="50000"/>
                  </a:schemeClr>
                </a:solidFill>
                <a:latin typeface="Times New Roman" panose="02020603050405020304" pitchFamily="18" charset="0"/>
                <a:cs typeface="Times New Roman" panose="02020603050405020304" pitchFamily="18" charset="0"/>
              </a:rPr>
              <a:t>-</a:t>
            </a:r>
            <a:r>
              <a:rPr lang="en-US" sz="3200" b="1" kern="1200" dirty="0" smtClean="0">
                <a:solidFill>
                  <a:schemeClr val="accent1">
                    <a:lumMod val="50000"/>
                  </a:schemeClr>
                </a:solidFill>
                <a:latin typeface="Times New Roman" panose="02020603050405020304" pitchFamily="18" charset="0"/>
                <a:cs typeface="Times New Roman" panose="02020603050405020304" pitchFamily="18" charset="0"/>
              </a:rPr>
              <a:t>й </a:t>
            </a:r>
            <a:r>
              <a:rPr lang="en-US" sz="3200" b="1" kern="1200" dirty="0" err="1">
                <a:solidFill>
                  <a:schemeClr val="accent1">
                    <a:lumMod val="50000"/>
                  </a:schemeClr>
                </a:solidFill>
                <a:latin typeface="Times New Roman" panose="02020603050405020304" pitchFamily="18" charset="0"/>
                <a:cs typeface="Times New Roman" panose="02020603050405020304" pitchFamily="18" charset="0"/>
              </a:rPr>
              <a:t>класс</a:t>
            </a:r>
            <a:r>
              <a:rPr lang="en-US" sz="3200" b="1" kern="1200" dirty="0">
                <a:solidFill>
                  <a:schemeClr val="accent1">
                    <a:lumMod val="50000"/>
                  </a:schemeClr>
                </a:solidFill>
                <a:latin typeface="Times New Roman" panose="02020603050405020304" pitchFamily="18" charset="0"/>
                <a:cs typeface="Times New Roman" panose="02020603050405020304" pitchFamily="18" charset="0"/>
              </a:rPr>
              <a:t> </a:t>
            </a:r>
            <a:r>
              <a:rPr lang="ru-RU" sz="3200" dirty="0">
                <a:solidFill>
                  <a:schemeClr val="accent1">
                    <a:lumMod val="50000"/>
                  </a:schemeClr>
                </a:solidFill>
                <a:latin typeface="Times New Roman" panose="02020603050405020304" pitchFamily="18" charset="0"/>
                <a:cs typeface="Times New Roman" panose="02020603050405020304" pitchFamily="18" charset="0"/>
              </a:rPr>
              <a:t>ОУ</a:t>
            </a:r>
            <a:r>
              <a:rPr lang="en-US" sz="32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3200" kern="1200" dirty="0" err="1">
                <a:solidFill>
                  <a:schemeClr val="accent1">
                    <a:lumMod val="50000"/>
                  </a:schemeClr>
                </a:solidFill>
                <a:latin typeface="Times New Roman" panose="02020603050405020304" pitchFamily="18" charset="0"/>
                <a:cs typeface="Times New Roman" panose="02020603050405020304" pitchFamily="18" charset="0"/>
              </a:rPr>
              <a:t>принимаются</a:t>
            </a:r>
            <a:r>
              <a:rPr lang="en-US" sz="32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3200" kern="1200" dirty="0" err="1">
                <a:solidFill>
                  <a:schemeClr val="accent1">
                    <a:lumMod val="50000"/>
                  </a:schemeClr>
                </a:solidFill>
                <a:latin typeface="Times New Roman" panose="02020603050405020304" pitchFamily="18" charset="0"/>
                <a:cs typeface="Times New Roman" panose="02020603050405020304" pitchFamily="18" charset="0"/>
              </a:rPr>
              <a:t>граждане</a:t>
            </a:r>
            <a:r>
              <a:rPr lang="en-US" sz="32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3200" kern="1200" dirty="0" err="1">
                <a:solidFill>
                  <a:schemeClr val="accent1">
                    <a:lumMod val="50000"/>
                  </a:schemeClr>
                </a:solidFill>
                <a:latin typeface="Times New Roman" panose="02020603050405020304" pitchFamily="18" charset="0"/>
                <a:cs typeface="Times New Roman" panose="02020603050405020304" pitchFamily="18" charset="0"/>
              </a:rPr>
              <a:t>по</a:t>
            </a:r>
            <a:r>
              <a:rPr lang="en-US" sz="32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3200" kern="1200" dirty="0" err="1">
                <a:solidFill>
                  <a:schemeClr val="accent1">
                    <a:lumMod val="50000"/>
                  </a:schemeClr>
                </a:solidFill>
                <a:latin typeface="Times New Roman" panose="02020603050405020304" pitchFamily="18" charset="0"/>
                <a:cs typeface="Times New Roman" panose="02020603050405020304" pitchFamily="18" charset="0"/>
              </a:rPr>
              <a:t>достижении</a:t>
            </a:r>
            <a:r>
              <a:rPr lang="en-US" sz="32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3200" kern="1200" dirty="0" err="1" smtClean="0">
                <a:solidFill>
                  <a:schemeClr val="accent1">
                    <a:lumMod val="50000"/>
                  </a:schemeClr>
                </a:solidFill>
                <a:latin typeface="Times New Roman" panose="02020603050405020304" pitchFamily="18" charset="0"/>
                <a:cs typeface="Times New Roman" panose="02020603050405020304" pitchFamily="18" charset="0"/>
              </a:rPr>
              <a:t>возраста</a:t>
            </a:r>
            <a:r>
              <a:rPr lang="ru-RU" sz="3200" kern="1200" dirty="0" smtClean="0">
                <a:solidFill>
                  <a:schemeClr val="accent1">
                    <a:lumMod val="50000"/>
                  </a:schemeClr>
                </a:solidFill>
                <a:latin typeface="Times New Roman" panose="02020603050405020304" pitchFamily="18" charset="0"/>
                <a:cs typeface="Times New Roman" panose="02020603050405020304" pitchFamily="18" charset="0"/>
              </a:rPr>
              <a:t/>
            </a:r>
            <a:br>
              <a:rPr lang="ru-RU" sz="3200" kern="1200" dirty="0" smtClean="0">
                <a:solidFill>
                  <a:schemeClr val="accent1">
                    <a:lumMod val="50000"/>
                  </a:schemeClr>
                </a:solidFill>
                <a:latin typeface="Times New Roman" panose="02020603050405020304" pitchFamily="18" charset="0"/>
                <a:cs typeface="Times New Roman" panose="02020603050405020304" pitchFamily="18" charset="0"/>
              </a:rPr>
            </a:br>
            <a:r>
              <a:rPr lang="ru-RU" sz="3200" kern="1200" dirty="0">
                <a:solidFill>
                  <a:schemeClr val="accent1">
                    <a:lumMod val="50000"/>
                  </a:schemeClr>
                </a:solidFill>
                <a:latin typeface="Times New Roman" panose="02020603050405020304" pitchFamily="18" charset="0"/>
                <a:cs typeface="Times New Roman" panose="02020603050405020304" pitchFamily="18" charset="0"/>
              </a:rPr>
              <a:t/>
            </a:r>
            <a:br>
              <a:rPr lang="ru-RU" sz="3200" kern="1200" dirty="0">
                <a:solidFill>
                  <a:schemeClr val="accent1">
                    <a:lumMod val="50000"/>
                  </a:schemeClr>
                </a:solidFill>
                <a:latin typeface="Times New Roman" panose="02020603050405020304" pitchFamily="18" charset="0"/>
                <a:cs typeface="Times New Roman" panose="02020603050405020304" pitchFamily="18" charset="0"/>
              </a:rPr>
            </a:br>
            <a:r>
              <a:rPr lang="en-US" sz="3200" u="sng" kern="1200" dirty="0">
                <a:solidFill>
                  <a:srgbClr val="C00000"/>
                </a:solidFill>
                <a:latin typeface="Times New Roman" panose="02020603050405020304" pitchFamily="18" charset="0"/>
                <a:cs typeface="Times New Roman" panose="02020603050405020304" pitchFamily="18" charset="0"/>
              </a:rPr>
              <a:t> </a:t>
            </a:r>
            <a:r>
              <a:rPr lang="en-US" sz="3200" b="1" u="sng" kern="1200" dirty="0">
                <a:solidFill>
                  <a:srgbClr val="C00000"/>
                </a:solidFill>
                <a:latin typeface="Times New Roman" panose="02020603050405020304" pitchFamily="18" charset="0"/>
                <a:cs typeface="Times New Roman" panose="02020603050405020304" pitchFamily="18" charset="0"/>
              </a:rPr>
              <a:t>6 </a:t>
            </a:r>
            <a:r>
              <a:rPr lang="en-US" sz="3200" b="1" u="sng" kern="1200" dirty="0" err="1">
                <a:solidFill>
                  <a:srgbClr val="C00000"/>
                </a:solidFill>
                <a:latin typeface="Times New Roman" panose="02020603050405020304" pitchFamily="18" charset="0"/>
                <a:cs typeface="Times New Roman" panose="02020603050405020304" pitchFamily="18" charset="0"/>
              </a:rPr>
              <a:t>лет</a:t>
            </a:r>
            <a:r>
              <a:rPr lang="en-US" sz="3200" b="1" u="sng" kern="1200" dirty="0">
                <a:solidFill>
                  <a:srgbClr val="C00000"/>
                </a:solidFill>
                <a:latin typeface="Times New Roman" panose="02020603050405020304" pitchFamily="18" charset="0"/>
                <a:cs typeface="Times New Roman" panose="02020603050405020304" pitchFamily="18" charset="0"/>
              </a:rPr>
              <a:t> и 6 </a:t>
            </a:r>
            <a:r>
              <a:rPr lang="en-US" sz="3200" b="1" u="sng" kern="1200" dirty="0" err="1">
                <a:solidFill>
                  <a:srgbClr val="C00000"/>
                </a:solidFill>
                <a:latin typeface="Times New Roman" panose="02020603050405020304" pitchFamily="18" charset="0"/>
                <a:cs typeface="Times New Roman" panose="02020603050405020304" pitchFamily="18" charset="0"/>
              </a:rPr>
              <a:t>месяцев</a:t>
            </a:r>
            <a:r>
              <a:rPr lang="en-US" sz="3200" b="1" u="sng" kern="1200" dirty="0">
                <a:solidFill>
                  <a:srgbClr val="C00000"/>
                </a:solidFill>
                <a:latin typeface="Times New Roman" panose="02020603050405020304" pitchFamily="18" charset="0"/>
                <a:cs typeface="Times New Roman" panose="02020603050405020304" pitchFamily="18" charset="0"/>
              </a:rPr>
              <a:t> </a:t>
            </a:r>
            <a:r>
              <a:rPr lang="ru-RU" sz="3200" b="1" u="sng" kern="1200" dirty="0" smtClean="0">
                <a:solidFill>
                  <a:schemeClr val="accent1">
                    <a:lumMod val="50000"/>
                  </a:schemeClr>
                </a:solidFill>
                <a:latin typeface="Times New Roman" panose="02020603050405020304" pitchFamily="18" charset="0"/>
                <a:cs typeface="Times New Roman" panose="02020603050405020304" pitchFamily="18" charset="0"/>
              </a:rPr>
              <a:t/>
            </a:r>
            <a:br>
              <a:rPr lang="ru-RU" sz="3200" b="1" u="sng" kern="1200" dirty="0" smtClean="0">
                <a:solidFill>
                  <a:schemeClr val="accent1">
                    <a:lumMod val="50000"/>
                  </a:schemeClr>
                </a:solidFill>
                <a:latin typeface="Times New Roman" panose="02020603050405020304" pitchFamily="18" charset="0"/>
                <a:cs typeface="Times New Roman" panose="02020603050405020304" pitchFamily="18" charset="0"/>
              </a:rPr>
            </a:br>
            <a:r>
              <a:rPr lang="ru-RU" sz="3200" b="1" kern="1200" dirty="0" smtClean="0">
                <a:solidFill>
                  <a:schemeClr val="accent1">
                    <a:lumMod val="50000"/>
                  </a:schemeClr>
                </a:solidFill>
                <a:latin typeface="Times New Roman" panose="02020603050405020304" pitchFamily="18" charset="0"/>
                <a:cs typeface="Times New Roman" panose="02020603050405020304" pitchFamily="18" charset="0"/>
              </a:rPr>
              <a:t/>
            </a:r>
            <a:br>
              <a:rPr lang="ru-RU" sz="3200" b="1" kern="1200" dirty="0" smtClean="0">
                <a:solidFill>
                  <a:schemeClr val="accent1">
                    <a:lumMod val="50000"/>
                  </a:schemeClr>
                </a:solidFill>
                <a:latin typeface="Times New Roman" panose="02020603050405020304" pitchFamily="18" charset="0"/>
                <a:cs typeface="Times New Roman" panose="02020603050405020304" pitchFamily="18" charset="0"/>
              </a:rPr>
            </a:br>
            <a:r>
              <a:rPr lang="en-US" sz="3200" kern="1200" dirty="0" err="1" smtClean="0">
                <a:solidFill>
                  <a:schemeClr val="accent1">
                    <a:lumMod val="50000"/>
                  </a:schemeClr>
                </a:solidFill>
                <a:latin typeface="Times New Roman" panose="02020603050405020304" pitchFamily="18" charset="0"/>
                <a:cs typeface="Times New Roman" panose="02020603050405020304" pitchFamily="18" charset="0"/>
              </a:rPr>
              <a:t>при</a:t>
            </a:r>
            <a:r>
              <a:rPr lang="en-US" sz="3200" kern="1200" dirty="0" smtClean="0">
                <a:solidFill>
                  <a:schemeClr val="accent1">
                    <a:lumMod val="50000"/>
                  </a:schemeClr>
                </a:solidFill>
                <a:latin typeface="Times New Roman" panose="02020603050405020304" pitchFamily="18" charset="0"/>
                <a:cs typeface="Times New Roman" panose="02020603050405020304" pitchFamily="18" charset="0"/>
              </a:rPr>
              <a:t> </a:t>
            </a:r>
            <a:r>
              <a:rPr lang="en-US" sz="3200" kern="1200" dirty="0" err="1">
                <a:solidFill>
                  <a:schemeClr val="accent1">
                    <a:lumMod val="50000"/>
                  </a:schemeClr>
                </a:solidFill>
                <a:latin typeface="Times New Roman" panose="02020603050405020304" pitchFamily="18" charset="0"/>
                <a:cs typeface="Times New Roman" panose="02020603050405020304" pitchFamily="18" charset="0"/>
              </a:rPr>
              <a:t>отсутствии</a:t>
            </a:r>
            <a:r>
              <a:rPr lang="en-US" sz="32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3200" kern="1200" dirty="0" err="1">
                <a:solidFill>
                  <a:schemeClr val="accent1">
                    <a:lumMod val="50000"/>
                  </a:schemeClr>
                </a:solidFill>
                <a:latin typeface="Times New Roman" panose="02020603050405020304" pitchFamily="18" charset="0"/>
                <a:cs typeface="Times New Roman" panose="02020603050405020304" pitchFamily="18" charset="0"/>
              </a:rPr>
              <a:t>противопоказаний</a:t>
            </a:r>
            <a:r>
              <a:rPr lang="en-US" sz="32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3200" kern="1200" dirty="0" err="1">
                <a:solidFill>
                  <a:schemeClr val="accent1">
                    <a:lumMod val="50000"/>
                  </a:schemeClr>
                </a:solidFill>
                <a:latin typeface="Times New Roman" panose="02020603050405020304" pitchFamily="18" charset="0"/>
                <a:cs typeface="Times New Roman" panose="02020603050405020304" pitchFamily="18" charset="0"/>
              </a:rPr>
              <a:t>по</a:t>
            </a:r>
            <a:r>
              <a:rPr lang="en-US" sz="32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3200" kern="1200" dirty="0" err="1">
                <a:solidFill>
                  <a:schemeClr val="accent1">
                    <a:lumMod val="50000"/>
                  </a:schemeClr>
                </a:solidFill>
                <a:latin typeface="Times New Roman" panose="02020603050405020304" pitchFamily="18" charset="0"/>
                <a:cs typeface="Times New Roman" panose="02020603050405020304" pitchFamily="18" charset="0"/>
              </a:rPr>
              <a:t>состоянию</a:t>
            </a:r>
            <a:r>
              <a:rPr lang="en-US" sz="32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3200" kern="1200" dirty="0" err="1">
                <a:solidFill>
                  <a:schemeClr val="accent1">
                    <a:lumMod val="50000"/>
                  </a:schemeClr>
                </a:solidFill>
                <a:latin typeface="Times New Roman" panose="02020603050405020304" pitchFamily="18" charset="0"/>
                <a:cs typeface="Times New Roman" panose="02020603050405020304" pitchFamily="18" charset="0"/>
              </a:rPr>
              <a:t>здоровья</a:t>
            </a:r>
            <a:r>
              <a:rPr lang="en-US" sz="32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3200" kern="1200" dirty="0" err="1">
                <a:solidFill>
                  <a:schemeClr val="accent1">
                    <a:lumMod val="50000"/>
                  </a:schemeClr>
                </a:solidFill>
                <a:latin typeface="Times New Roman" panose="02020603050405020304" pitchFamily="18" charset="0"/>
                <a:cs typeface="Times New Roman" panose="02020603050405020304" pitchFamily="18" charset="0"/>
              </a:rPr>
              <a:t>но</a:t>
            </a:r>
            <a:r>
              <a:rPr lang="en-US" sz="32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3200" kern="1200" dirty="0" err="1">
                <a:solidFill>
                  <a:schemeClr val="accent1">
                    <a:lumMod val="50000"/>
                  </a:schemeClr>
                </a:solidFill>
                <a:latin typeface="Times New Roman" panose="02020603050405020304" pitchFamily="18" charset="0"/>
                <a:cs typeface="Times New Roman" panose="02020603050405020304" pitchFamily="18" charset="0"/>
              </a:rPr>
              <a:t>не</a:t>
            </a:r>
            <a:r>
              <a:rPr lang="en-US" sz="32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3200" kern="1200" dirty="0" err="1">
                <a:solidFill>
                  <a:schemeClr val="accent1">
                    <a:lumMod val="50000"/>
                  </a:schemeClr>
                </a:solidFill>
                <a:latin typeface="Times New Roman" panose="02020603050405020304" pitchFamily="18" charset="0"/>
                <a:cs typeface="Times New Roman" panose="02020603050405020304" pitchFamily="18" charset="0"/>
              </a:rPr>
              <a:t>позже</a:t>
            </a:r>
            <a:r>
              <a:rPr lang="en-US" sz="32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3200" kern="1200" dirty="0" err="1">
                <a:solidFill>
                  <a:schemeClr val="accent1">
                    <a:lumMod val="50000"/>
                  </a:schemeClr>
                </a:solidFill>
                <a:latin typeface="Times New Roman" panose="02020603050405020304" pitchFamily="18" charset="0"/>
                <a:cs typeface="Times New Roman" panose="02020603050405020304" pitchFamily="18" charset="0"/>
              </a:rPr>
              <a:t>достижения</a:t>
            </a:r>
            <a:r>
              <a:rPr lang="en-US" sz="32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3200" kern="1200" dirty="0" err="1">
                <a:solidFill>
                  <a:schemeClr val="accent1">
                    <a:lumMod val="50000"/>
                  </a:schemeClr>
                </a:solidFill>
                <a:latin typeface="Times New Roman" panose="02020603050405020304" pitchFamily="18" charset="0"/>
                <a:cs typeface="Times New Roman" panose="02020603050405020304" pitchFamily="18" charset="0"/>
              </a:rPr>
              <a:t>ими</a:t>
            </a:r>
            <a:r>
              <a:rPr lang="en-US" sz="32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3200" kern="1200" dirty="0" err="1">
                <a:solidFill>
                  <a:schemeClr val="accent1">
                    <a:lumMod val="50000"/>
                  </a:schemeClr>
                </a:solidFill>
                <a:latin typeface="Times New Roman" panose="02020603050405020304" pitchFamily="18" charset="0"/>
                <a:cs typeface="Times New Roman" panose="02020603050405020304" pitchFamily="18" charset="0"/>
              </a:rPr>
              <a:t>возраста</a:t>
            </a:r>
            <a:r>
              <a:rPr lang="en-US" sz="32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3200" b="1" kern="1200" dirty="0">
                <a:solidFill>
                  <a:schemeClr val="accent1">
                    <a:lumMod val="50000"/>
                  </a:schemeClr>
                </a:solidFill>
                <a:latin typeface="Times New Roman" panose="02020603050405020304" pitchFamily="18" charset="0"/>
                <a:cs typeface="Times New Roman" panose="02020603050405020304" pitchFamily="18" charset="0"/>
              </a:rPr>
              <a:t>8 </a:t>
            </a:r>
            <a:r>
              <a:rPr lang="en-US" sz="3200" b="1" kern="1200" dirty="0" err="1">
                <a:solidFill>
                  <a:schemeClr val="accent1">
                    <a:lumMod val="50000"/>
                  </a:schemeClr>
                </a:solidFill>
                <a:latin typeface="Times New Roman" panose="02020603050405020304" pitchFamily="18" charset="0"/>
                <a:cs typeface="Times New Roman" panose="02020603050405020304" pitchFamily="18" charset="0"/>
              </a:rPr>
              <a:t>лет</a:t>
            </a:r>
            <a:r>
              <a:rPr lang="en-US" sz="3200" kern="1200" dirty="0">
                <a:solidFill>
                  <a:schemeClr val="accent1">
                    <a:lumMod val="50000"/>
                  </a:schemeClr>
                </a:solidFill>
                <a:latin typeface="Times New Roman" panose="02020603050405020304" pitchFamily="18" charset="0"/>
                <a:cs typeface="Times New Roman" panose="02020603050405020304" pitchFamily="18" charset="0"/>
              </a:rPr>
              <a:t>.</a:t>
            </a:r>
            <a:r>
              <a:rPr lang="ru-RU" sz="3200" kern="1200" dirty="0">
                <a:solidFill>
                  <a:schemeClr val="accent1">
                    <a:lumMod val="50000"/>
                  </a:schemeClr>
                </a:solidFill>
                <a:latin typeface="Times New Roman" panose="02020603050405020304" pitchFamily="18" charset="0"/>
                <a:cs typeface="Times New Roman" panose="02020603050405020304" pitchFamily="18" charset="0"/>
              </a:rPr>
              <a:t/>
            </a:r>
            <a:br>
              <a:rPr lang="ru-RU" sz="3200" kern="1200" dirty="0">
                <a:solidFill>
                  <a:schemeClr val="accent1">
                    <a:lumMod val="50000"/>
                  </a:schemeClr>
                </a:solidFill>
                <a:latin typeface="Times New Roman" panose="02020603050405020304" pitchFamily="18" charset="0"/>
                <a:cs typeface="Times New Roman" panose="02020603050405020304" pitchFamily="18" charset="0"/>
              </a:rPr>
            </a:br>
            <a:r>
              <a:rPr lang="en-US" sz="3200" kern="1200" dirty="0">
                <a:solidFill>
                  <a:schemeClr val="accent1">
                    <a:lumMod val="50000"/>
                  </a:schemeClr>
                </a:solidFill>
                <a:latin typeface="Times New Roman" panose="02020603050405020304" pitchFamily="18" charset="0"/>
                <a:cs typeface="Times New Roman" panose="02020603050405020304" pitchFamily="18" charset="0"/>
              </a:rPr>
              <a:t/>
            </a:r>
            <a:br>
              <a:rPr lang="en-US" sz="3200" kern="1200" dirty="0">
                <a:solidFill>
                  <a:schemeClr val="accent1">
                    <a:lumMod val="50000"/>
                  </a:schemeClr>
                </a:solidFill>
                <a:latin typeface="Times New Roman" panose="02020603050405020304" pitchFamily="18" charset="0"/>
                <a:cs typeface="Times New Roman" panose="02020603050405020304" pitchFamily="18" charset="0"/>
              </a:rPr>
            </a:br>
            <a:r>
              <a:rPr lang="en-US" sz="2400" kern="1200" dirty="0">
                <a:solidFill>
                  <a:schemeClr val="accent1">
                    <a:lumMod val="50000"/>
                  </a:schemeClr>
                </a:solidFill>
                <a:latin typeface="Times New Roman" panose="02020603050405020304" pitchFamily="18" charset="0"/>
                <a:cs typeface="Times New Roman" panose="02020603050405020304" pitchFamily="18" charset="0"/>
              </a:rPr>
              <a:t/>
            </a:r>
            <a:br>
              <a:rPr lang="en-US" sz="2400" kern="1200" dirty="0">
                <a:solidFill>
                  <a:schemeClr val="accent1">
                    <a:lumMod val="50000"/>
                  </a:schemeClr>
                </a:solidFill>
                <a:latin typeface="Times New Roman" panose="02020603050405020304" pitchFamily="18" charset="0"/>
                <a:cs typeface="Times New Roman" panose="02020603050405020304" pitchFamily="18" charset="0"/>
              </a:rPr>
            </a:br>
            <a:r>
              <a:rPr lang="en-US" sz="2400" kern="1200" dirty="0" err="1">
                <a:solidFill>
                  <a:schemeClr val="accent1">
                    <a:lumMod val="50000"/>
                  </a:schemeClr>
                </a:solidFill>
                <a:latin typeface="Times New Roman" panose="02020603050405020304" pitchFamily="18" charset="0"/>
                <a:cs typeface="Times New Roman" panose="02020603050405020304" pitchFamily="18" charset="0"/>
              </a:rPr>
              <a:t>Прием</a:t>
            </a:r>
            <a:r>
              <a:rPr lang="en-US" sz="24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2400" kern="1200" dirty="0" err="1">
                <a:solidFill>
                  <a:schemeClr val="accent1">
                    <a:lumMod val="50000"/>
                  </a:schemeClr>
                </a:solidFill>
                <a:latin typeface="Times New Roman" panose="02020603050405020304" pitchFamily="18" charset="0"/>
                <a:cs typeface="Times New Roman" panose="02020603050405020304" pitchFamily="18" charset="0"/>
              </a:rPr>
              <a:t>на</a:t>
            </a:r>
            <a:r>
              <a:rPr lang="en-US" sz="24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2400" kern="1200" dirty="0" err="1">
                <a:solidFill>
                  <a:schemeClr val="accent1">
                    <a:lumMod val="50000"/>
                  </a:schemeClr>
                </a:solidFill>
                <a:latin typeface="Times New Roman" panose="02020603050405020304" pitchFamily="18" charset="0"/>
                <a:cs typeface="Times New Roman" panose="02020603050405020304" pitchFamily="18" charset="0"/>
              </a:rPr>
              <a:t>обучение</a:t>
            </a:r>
            <a:r>
              <a:rPr lang="en-US" sz="2400" kern="1200" dirty="0">
                <a:solidFill>
                  <a:schemeClr val="accent1">
                    <a:lumMod val="50000"/>
                  </a:schemeClr>
                </a:solidFill>
                <a:latin typeface="Times New Roman" panose="02020603050405020304" pitchFamily="18" charset="0"/>
                <a:cs typeface="Times New Roman" panose="02020603050405020304" pitchFamily="18" charset="0"/>
              </a:rPr>
              <a:t> в </a:t>
            </a:r>
            <a:r>
              <a:rPr lang="en-US" sz="2400" kern="1200" dirty="0" err="1">
                <a:solidFill>
                  <a:schemeClr val="accent1">
                    <a:lumMod val="50000"/>
                  </a:schemeClr>
                </a:solidFill>
                <a:latin typeface="Times New Roman" panose="02020603050405020304" pitchFamily="18" charset="0"/>
                <a:cs typeface="Times New Roman" panose="02020603050405020304" pitchFamily="18" charset="0"/>
              </a:rPr>
              <a:t>более</a:t>
            </a:r>
            <a:r>
              <a:rPr lang="en-US" sz="24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2400" kern="1200" dirty="0" err="1">
                <a:solidFill>
                  <a:schemeClr val="accent1">
                    <a:lumMod val="50000"/>
                  </a:schemeClr>
                </a:solidFill>
                <a:latin typeface="Times New Roman" panose="02020603050405020304" pitchFamily="18" charset="0"/>
                <a:cs typeface="Times New Roman" panose="02020603050405020304" pitchFamily="18" charset="0"/>
              </a:rPr>
              <a:t>раннем</a:t>
            </a:r>
            <a:r>
              <a:rPr lang="en-US" sz="24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2400" kern="1200" dirty="0" err="1">
                <a:solidFill>
                  <a:schemeClr val="accent1">
                    <a:lumMod val="50000"/>
                  </a:schemeClr>
                </a:solidFill>
                <a:latin typeface="Times New Roman" panose="02020603050405020304" pitchFamily="18" charset="0"/>
                <a:cs typeface="Times New Roman" panose="02020603050405020304" pitchFamily="18" charset="0"/>
              </a:rPr>
              <a:t>или</a:t>
            </a:r>
            <a:r>
              <a:rPr lang="en-US" sz="24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2400" kern="1200" dirty="0" err="1">
                <a:solidFill>
                  <a:schemeClr val="accent1">
                    <a:lumMod val="50000"/>
                  </a:schemeClr>
                </a:solidFill>
                <a:latin typeface="Times New Roman" panose="02020603050405020304" pitchFamily="18" charset="0"/>
                <a:cs typeface="Times New Roman" panose="02020603050405020304" pitchFamily="18" charset="0"/>
              </a:rPr>
              <a:t>более</a:t>
            </a:r>
            <a:r>
              <a:rPr lang="en-US" sz="24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2400" kern="1200" dirty="0" err="1">
                <a:solidFill>
                  <a:schemeClr val="accent1">
                    <a:lumMod val="50000"/>
                  </a:schemeClr>
                </a:solidFill>
                <a:latin typeface="Times New Roman" panose="02020603050405020304" pitchFamily="18" charset="0"/>
                <a:cs typeface="Times New Roman" panose="02020603050405020304" pitchFamily="18" charset="0"/>
              </a:rPr>
              <a:t>позднем</a:t>
            </a:r>
            <a:r>
              <a:rPr lang="en-US" sz="24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2400" kern="1200" dirty="0" err="1">
                <a:solidFill>
                  <a:schemeClr val="accent1">
                    <a:lumMod val="50000"/>
                  </a:schemeClr>
                </a:solidFill>
                <a:latin typeface="Times New Roman" panose="02020603050405020304" pitchFamily="18" charset="0"/>
                <a:cs typeface="Times New Roman" panose="02020603050405020304" pitchFamily="18" charset="0"/>
              </a:rPr>
              <a:t>возрасте</a:t>
            </a:r>
            <a:r>
              <a:rPr lang="en-US" sz="24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2400" kern="1200" dirty="0" err="1">
                <a:solidFill>
                  <a:schemeClr val="accent1">
                    <a:lumMod val="50000"/>
                  </a:schemeClr>
                </a:solidFill>
                <a:latin typeface="Times New Roman" panose="02020603050405020304" pitchFamily="18" charset="0"/>
                <a:cs typeface="Times New Roman" panose="02020603050405020304" pitchFamily="18" charset="0"/>
              </a:rPr>
              <a:t>осуществляется</a:t>
            </a:r>
            <a:r>
              <a:rPr lang="en-US" sz="24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2400" kern="1200" dirty="0" err="1">
                <a:solidFill>
                  <a:schemeClr val="accent1">
                    <a:lumMod val="50000"/>
                  </a:schemeClr>
                </a:solidFill>
                <a:latin typeface="Times New Roman" panose="02020603050405020304" pitchFamily="18" charset="0"/>
                <a:cs typeface="Times New Roman" panose="02020603050405020304" pitchFamily="18" charset="0"/>
              </a:rPr>
              <a:t>по</a:t>
            </a:r>
            <a:r>
              <a:rPr lang="en-US" sz="24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2400" kern="1200" dirty="0" err="1">
                <a:solidFill>
                  <a:schemeClr val="accent1">
                    <a:lumMod val="50000"/>
                  </a:schemeClr>
                </a:solidFill>
                <a:latin typeface="Times New Roman" panose="02020603050405020304" pitchFamily="18" charset="0"/>
                <a:cs typeface="Times New Roman" panose="02020603050405020304" pitchFamily="18" charset="0"/>
              </a:rPr>
              <a:t>согласованию</a:t>
            </a:r>
            <a:r>
              <a:rPr lang="en-US" sz="2400" kern="1200" dirty="0">
                <a:solidFill>
                  <a:schemeClr val="accent1">
                    <a:lumMod val="50000"/>
                  </a:schemeClr>
                </a:solidFill>
                <a:latin typeface="Times New Roman" panose="02020603050405020304" pitchFamily="18" charset="0"/>
                <a:cs typeface="Times New Roman" panose="02020603050405020304" pitchFamily="18" charset="0"/>
              </a:rPr>
              <a:t> с </a:t>
            </a:r>
            <a:r>
              <a:rPr lang="ru-RU" sz="2400" kern="1200" dirty="0" smtClean="0">
                <a:solidFill>
                  <a:schemeClr val="accent1">
                    <a:lumMod val="50000"/>
                  </a:schemeClr>
                </a:solidFill>
                <a:latin typeface="Times New Roman" panose="02020603050405020304" pitchFamily="18" charset="0"/>
                <a:cs typeface="Times New Roman" panose="02020603050405020304" pitchFamily="18" charset="0"/>
              </a:rPr>
              <a:t>Территориальным управлением ТЗР</a:t>
            </a:r>
            <a:r>
              <a:rPr lang="en-US" sz="2400" kern="1200" dirty="0" smtClean="0">
                <a:solidFill>
                  <a:schemeClr val="accent1">
                    <a:lumMod val="50000"/>
                  </a:schemeClr>
                </a:solidFill>
                <a:latin typeface="Times New Roman" panose="02020603050405020304" pitchFamily="18" charset="0"/>
                <a:cs typeface="Times New Roman" panose="02020603050405020304" pitchFamily="18" charset="0"/>
              </a:rPr>
              <a:t>, </a:t>
            </a:r>
            <a:r>
              <a:rPr lang="en-US" sz="2400" kern="1200" dirty="0" err="1">
                <a:solidFill>
                  <a:schemeClr val="accent1">
                    <a:lumMod val="50000"/>
                  </a:schemeClr>
                </a:solidFill>
                <a:latin typeface="Times New Roman" panose="02020603050405020304" pitchFamily="18" charset="0"/>
                <a:cs typeface="Times New Roman" panose="02020603050405020304" pitchFamily="18" charset="0"/>
              </a:rPr>
              <a:t>по</a:t>
            </a:r>
            <a:r>
              <a:rPr lang="en-US" sz="24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2400" kern="1200" dirty="0" err="1">
                <a:solidFill>
                  <a:schemeClr val="accent1">
                    <a:lumMod val="50000"/>
                  </a:schemeClr>
                </a:solidFill>
                <a:latin typeface="Times New Roman" panose="02020603050405020304" pitchFamily="18" charset="0"/>
                <a:cs typeface="Times New Roman" panose="02020603050405020304" pitchFamily="18" charset="0"/>
              </a:rPr>
              <a:t>письменному</a:t>
            </a:r>
            <a:r>
              <a:rPr lang="en-US" sz="24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2400" kern="1200" dirty="0" err="1">
                <a:solidFill>
                  <a:schemeClr val="accent1">
                    <a:lumMod val="50000"/>
                  </a:schemeClr>
                </a:solidFill>
                <a:latin typeface="Times New Roman" panose="02020603050405020304" pitchFamily="18" charset="0"/>
                <a:cs typeface="Times New Roman" panose="02020603050405020304" pitchFamily="18" charset="0"/>
              </a:rPr>
              <a:t>заявлению</a:t>
            </a:r>
            <a:r>
              <a:rPr lang="en-US" sz="24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2400" kern="1200" dirty="0" err="1">
                <a:solidFill>
                  <a:schemeClr val="accent1">
                    <a:lumMod val="50000"/>
                  </a:schemeClr>
                </a:solidFill>
                <a:latin typeface="Times New Roman" panose="02020603050405020304" pitchFamily="18" charset="0"/>
                <a:cs typeface="Times New Roman" panose="02020603050405020304" pitchFamily="18" charset="0"/>
              </a:rPr>
              <a:t>родителей</a:t>
            </a:r>
            <a:r>
              <a:rPr lang="en-US" sz="24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2400" kern="1200" dirty="0" err="1">
                <a:solidFill>
                  <a:schemeClr val="accent1">
                    <a:lumMod val="50000"/>
                  </a:schemeClr>
                </a:solidFill>
                <a:latin typeface="Times New Roman" panose="02020603050405020304" pitchFamily="18" charset="0"/>
                <a:cs typeface="Times New Roman" panose="02020603050405020304" pitchFamily="18" charset="0"/>
              </a:rPr>
              <a:t>законных</a:t>
            </a:r>
            <a:r>
              <a:rPr lang="en-US" sz="24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2400" kern="1200" dirty="0" err="1">
                <a:solidFill>
                  <a:schemeClr val="accent1">
                    <a:lumMod val="50000"/>
                  </a:schemeClr>
                </a:solidFill>
                <a:latin typeface="Times New Roman" panose="02020603050405020304" pitchFamily="18" charset="0"/>
                <a:cs typeface="Times New Roman" panose="02020603050405020304" pitchFamily="18" charset="0"/>
              </a:rPr>
              <a:t>представителей</a:t>
            </a:r>
            <a:r>
              <a:rPr lang="en-US" sz="2400" kern="1200" dirty="0">
                <a:solidFill>
                  <a:schemeClr val="accent1">
                    <a:lumMod val="50000"/>
                  </a:schemeClr>
                </a:solidFill>
                <a:latin typeface="Times New Roman" panose="02020603050405020304" pitchFamily="18" charset="0"/>
                <a:cs typeface="Times New Roman" panose="02020603050405020304" pitchFamily="18" charset="0"/>
              </a:rPr>
              <a:t>). </a:t>
            </a:r>
            <a:r>
              <a:rPr lang="ru-RU" sz="2400" kern="1200" dirty="0">
                <a:solidFill>
                  <a:schemeClr val="accent1">
                    <a:lumMod val="50000"/>
                  </a:schemeClr>
                </a:solidFill>
                <a:latin typeface="Times New Roman" panose="02020603050405020304" pitchFamily="18" charset="0"/>
                <a:cs typeface="Times New Roman" panose="02020603050405020304" pitchFamily="18" charset="0"/>
              </a:rPr>
              <a:t/>
            </a:r>
            <a:br>
              <a:rPr lang="ru-RU" sz="2400" kern="1200" dirty="0">
                <a:solidFill>
                  <a:schemeClr val="accent1">
                    <a:lumMod val="50000"/>
                  </a:schemeClr>
                </a:solidFill>
                <a:latin typeface="Times New Roman" panose="02020603050405020304" pitchFamily="18" charset="0"/>
                <a:cs typeface="Times New Roman" panose="02020603050405020304" pitchFamily="18" charset="0"/>
              </a:rPr>
            </a:br>
            <a:r>
              <a:rPr lang="ru-RU" sz="2400" kern="1200" dirty="0">
                <a:solidFill>
                  <a:schemeClr val="accent1">
                    <a:lumMod val="50000"/>
                  </a:schemeClr>
                </a:solidFill>
                <a:latin typeface="Times New Roman" panose="02020603050405020304" pitchFamily="18" charset="0"/>
                <a:cs typeface="Times New Roman" panose="02020603050405020304" pitchFamily="18" charset="0"/>
              </a:rPr>
              <a:t/>
            </a:r>
            <a:br>
              <a:rPr lang="ru-RU" sz="2400" kern="1200" dirty="0">
                <a:solidFill>
                  <a:schemeClr val="accent1">
                    <a:lumMod val="50000"/>
                  </a:schemeClr>
                </a:solidFill>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
            </a:r>
            <a:br>
              <a:rPr lang="ru-RU" sz="2400" dirty="0">
                <a:latin typeface="Times New Roman" panose="02020603050405020304" pitchFamily="18" charset="0"/>
                <a:cs typeface="Times New Roman" panose="02020603050405020304" pitchFamily="18" charset="0"/>
              </a:rPr>
            </a:br>
            <a:r>
              <a:rPr lang="en-US" sz="2400" kern="1200" dirty="0">
                <a:solidFill>
                  <a:schemeClr val="tx1"/>
                </a:solidFill>
                <a:latin typeface="Times New Roman" panose="02020603050405020304" pitchFamily="18" charset="0"/>
                <a:cs typeface="Times New Roman" panose="02020603050405020304" pitchFamily="18" charset="0"/>
              </a:rPr>
              <a:t/>
            </a:r>
            <a:br>
              <a:rPr lang="en-US" sz="2400" kern="1200" dirty="0">
                <a:solidFill>
                  <a:schemeClr val="tx1"/>
                </a:solidFill>
                <a:latin typeface="Times New Roman" panose="02020603050405020304" pitchFamily="18" charset="0"/>
                <a:cs typeface="Times New Roman" panose="02020603050405020304" pitchFamily="18" charset="0"/>
              </a:rPr>
            </a:br>
            <a:endParaRPr lang="en-US" sz="2400" kern="1200" dirty="0">
              <a:solidFill>
                <a:schemeClr val="tx1"/>
              </a:solidFill>
              <a:latin typeface="Times New Roman" panose="02020603050405020304" pitchFamily="18" charset="0"/>
              <a:cs typeface="Times New Roman" panose="02020603050405020304" pitchFamily="18" charset="0"/>
            </a:endParaRPr>
          </a:p>
        </p:txBody>
      </p:sp>
      <p:sp>
        <p:nvSpPr>
          <p:cNvPr id="32" name="Oval 31">
            <a:extLst>
              <a:ext uri="{FF2B5EF4-FFF2-40B4-BE49-F238E27FC236}">
                <a16:creationId xmlns="" xmlns:a16="http://schemas.microsoft.com/office/drawing/2014/main" id="{528AA953-F4F9-4DC5-97C7-491F4AF937D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1097079" y="5607717"/>
            <a:ext cx="513442" cy="49951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59677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 xmlns:a16="http://schemas.microsoft.com/office/drawing/2014/main" id="{B7BD7FCF-A254-4A97-A15C-319B6762267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w="38100">
            <a:solidFill>
              <a:schemeClr val="accent1"/>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33">
            <a:extLst>
              <a:ext uri="{FF2B5EF4-FFF2-40B4-BE49-F238E27FC236}">
                <a16:creationId xmlns="" xmlns:a16="http://schemas.microsoft.com/office/drawing/2014/main" id="{52FFAF72-6204-4676-9C6F-9A4CC4D9180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2" name="Заголовок 1"/>
          <p:cNvSpPr>
            <a:spLocks noGrp="1"/>
          </p:cNvSpPr>
          <p:nvPr>
            <p:ph type="title"/>
          </p:nvPr>
        </p:nvSpPr>
        <p:spPr>
          <a:xfrm>
            <a:off x="716096" y="446183"/>
            <a:ext cx="6398687" cy="6411817"/>
          </a:xfrm>
        </p:spPr>
        <p:txBody>
          <a:bodyPr vert="horz" lIns="91440" tIns="45720" rIns="91440" bIns="45720" rtlCol="0" anchor="b">
            <a:normAutofit/>
          </a:bodyPr>
          <a:lstStyle/>
          <a:p>
            <a:pPr algn="ctr"/>
            <a:r>
              <a:rPr lang="en-US" sz="4000" kern="1200" dirty="0" err="1">
                <a:solidFill>
                  <a:schemeClr val="accent1">
                    <a:lumMod val="50000"/>
                  </a:schemeClr>
                </a:solidFill>
                <a:latin typeface="Times New Roman" panose="02020603050405020304" pitchFamily="18" charset="0"/>
                <a:cs typeface="Times New Roman" panose="02020603050405020304" pitchFamily="18" charset="0"/>
              </a:rPr>
              <a:t>Прием</a:t>
            </a:r>
            <a:r>
              <a:rPr lang="en-US" sz="40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4000" kern="1200" dirty="0" err="1">
                <a:solidFill>
                  <a:schemeClr val="accent1">
                    <a:lumMod val="50000"/>
                  </a:schemeClr>
                </a:solidFill>
                <a:latin typeface="Times New Roman" panose="02020603050405020304" pitchFamily="18" charset="0"/>
                <a:cs typeface="Times New Roman" panose="02020603050405020304" pitchFamily="18" charset="0"/>
              </a:rPr>
              <a:t>на</a:t>
            </a:r>
            <a:r>
              <a:rPr lang="en-US" sz="40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4000" kern="1200" dirty="0" err="1">
                <a:solidFill>
                  <a:schemeClr val="accent1">
                    <a:lumMod val="50000"/>
                  </a:schemeClr>
                </a:solidFill>
                <a:latin typeface="Times New Roman" panose="02020603050405020304" pitchFamily="18" charset="0"/>
                <a:cs typeface="Times New Roman" panose="02020603050405020304" pitchFamily="18" charset="0"/>
              </a:rPr>
              <a:t>обучение</a:t>
            </a:r>
            <a:r>
              <a:rPr lang="en-US" sz="40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4000" kern="1200" dirty="0" err="1">
                <a:solidFill>
                  <a:schemeClr val="accent1">
                    <a:lumMod val="50000"/>
                  </a:schemeClr>
                </a:solidFill>
                <a:latin typeface="Times New Roman" panose="02020603050405020304" pitchFamily="18" charset="0"/>
                <a:cs typeface="Times New Roman" panose="02020603050405020304" pitchFamily="18" charset="0"/>
              </a:rPr>
              <a:t>граждан</a:t>
            </a:r>
            <a:r>
              <a:rPr lang="en-US" sz="40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4000" kern="1200" dirty="0" err="1">
                <a:solidFill>
                  <a:schemeClr val="accent1">
                    <a:lumMod val="50000"/>
                  </a:schemeClr>
                </a:solidFill>
                <a:latin typeface="Times New Roman" panose="02020603050405020304" pitchFamily="18" charset="0"/>
                <a:cs typeface="Times New Roman" panose="02020603050405020304" pitchFamily="18" charset="0"/>
              </a:rPr>
              <a:t>проживающих</a:t>
            </a:r>
            <a:r>
              <a:rPr lang="en-US" sz="40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4000" kern="1200" dirty="0" err="1">
                <a:solidFill>
                  <a:schemeClr val="accent1">
                    <a:lumMod val="50000"/>
                  </a:schemeClr>
                </a:solidFill>
                <a:latin typeface="Times New Roman" panose="02020603050405020304" pitchFamily="18" charset="0"/>
                <a:cs typeface="Times New Roman" panose="02020603050405020304" pitchFamily="18" charset="0"/>
              </a:rPr>
              <a:t>на</a:t>
            </a:r>
            <a:r>
              <a:rPr lang="en-US" sz="40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4000" kern="1200" dirty="0" err="1">
                <a:solidFill>
                  <a:schemeClr val="accent1">
                    <a:lumMod val="50000"/>
                  </a:schemeClr>
                </a:solidFill>
                <a:latin typeface="Times New Roman" panose="02020603050405020304" pitchFamily="18" charset="0"/>
                <a:cs typeface="Times New Roman" panose="02020603050405020304" pitchFamily="18" charset="0"/>
              </a:rPr>
              <a:t>территории</a:t>
            </a:r>
            <a:r>
              <a:rPr lang="en-US" sz="40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4000" kern="1200" dirty="0" err="1">
                <a:solidFill>
                  <a:schemeClr val="accent1">
                    <a:lumMod val="50000"/>
                  </a:schemeClr>
                </a:solidFill>
                <a:latin typeface="Times New Roman" panose="02020603050405020304" pitchFamily="18" charset="0"/>
                <a:cs typeface="Times New Roman" panose="02020603050405020304" pitchFamily="18" charset="0"/>
              </a:rPr>
              <a:t>за</a:t>
            </a:r>
            <a:r>
              <a:rPr lang="en-US" sz="40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4000" kern="1200" dirty="0" err="1">
                <a:solidFill>
                  <a:schemeClr val="accent1">
                    <a:lumMod val="50000"/>
                  </a:schemeClr>
                </a:solidFill>
                <a:latin typeface="Times New Roman" panose="02020603050405020304" pitchFamily="18" charset="0"/>
                <a:cs typeface="Times New Roman" panose="02020603050405020304" pitchFamily="18" charset="0"/>
              </a:rPr>
              <a:t>которой</a:t>
            </a:r>
            <a:r>
              <a:rPr lang="en-US" sz="40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4000" kern="1200" dirty="0" err="1">
                <a:solidFill>
                  <a:schemeClr val="accent1">
                    <a:lumMod val="50000"/>
                  </a:schemeClr>
                </a:solidFill>
                <a:latin typeface="Times New Roman" panose="02020603050405020304" pitchFamily="18" charset="0"/>
                <a:cs typeface="Times New Roman" panose="02020603050405020304" pitchFamily="18" charset="0"/>
              </a:rPr>
              <a:t>закреплено</a:t>
            </a:r>
            <a:r>
              <a:rPr lang="en-US" sz="4000" kern="1200" dirty="0">
                <a:solidFill>
                  <a:schemeClr val="accent1">
                    <a:lumMod val="50000"/>
                  </a:schemeClr>
                </a:solidFill>
                <a:latin typeface="Times New Roman" panose="02020603050405020304" pitchFamily="18" charset="0"/>
                <a:cs typeface="Times New Roman" panose="02020603050405020304" pitchFamily="18" charset="0"/>
              </a:rPr>
              <a:t> ОУ, </a:t>
            </a:r>
            <a:r>
              <a:rPr lang="en-US" sz="4000" kern="1200" dirty="0" err="1">
                <a:solidFill>
                  <a:schemeClr val="accent1">
                    <a:lumMod val="50000"/>
                  </a:schemeClr>
                </a:solidFill>
                <a:latin typeface="Times New Roman" panose="02020603050405020304" pitchFamily="18" charset="0"/>
                <a:cs typeface="Times New Roman" panose="02020603050405020304" pitchFamily="18" charset="0"/>
              </a:rPr>
              <a:t>осуществляется</a:t>
            </a:r>
            <a:r>
              <a:rPr lang="en-US" sz="4000" kern="1200" dirty="0">
                <a:solidFill>
                  <a:schemeClr val="accent1">
                    <a:lumMod val="50000"/>
                  </a:schemeClr>
                </a:solidFill>
                <a:latin typeface="Times New Roman" panose="02020603050405020304" pitchFamily="18" charset="0"/>
                <a:cs typeface="Times New Roman" panose="02020603050405020304" pitchFamily="18" charset="0"/>
              </a:rPr>
              <a:t> </a:t>
            </a:r>
            <a:r>
              <a:rPr lang="ru-RU" sz="4000" kern="1200" dirty="0" smtClean="0">
                <a:solidFill>
                  <a:schemeClr val="accent1">
                    <a:lumMod val="50000"/>
                  </a:schemeClr>
                </a:solidFill>
                <a:latin typeface="Times New Roman" panose="02020603050405020304" pitchFamily="18" charset="0"/>
                <a:cs typeface="Times New Roman" panose="02020603050405020304" pitchFamily="18" charset="0"/>
              </a:rPr>
              <a:t>с</a:t>
            </a:r>
            <a:br>
              <a:rPr lang="ru-RU" sz="4000" kern="1200" dirty="0" smtClean="0">
                <a:solidFill>
                  <a:schemeClr val="accent1">
                    <a:lumMod val="50000"/>
                  </a:schemeClr>
                </a:solidFill>
                <a:latin typeface="Times New Roman" panose="02020603050405020304" pitchFamily="18" charset="0"/>
                <a:cs typeface="Times New Roman" panose="02020603050405020304" pitchFamily="18" charset="0"/>
              </a:rPr>
            </a:br>
            <a:r>
              <a:rPr lang="ru-RU" sz="4000" kern="1200" dirty="0" smtClean="0">
                <a:solidFill>
                  <a:schemeClr val="accent1">
                    <a:lumMod val="50000"/>
                  </a:schemeClr>
                </a:solidFill>
                <a:latin typeface="Times New Roman" panose="02020603050405020304" pitchFamily="18" charset="0"/>
                <a:cs typeface="Times New Roman" panose="02020603050405020304" pitchFamily="18" charset="0"/>
              </a:rPr>
              <a:t/>
            </a:r>
            <a:br>
              <a:rPr lang="ru-RU" sz="4000" kern="1200" dirty="0" smtClean="0">
                <a:solidFill>
                  <a:schemeClr val="accent1">
                    <a:lumMod val="50000"/>
                  </a:schemeClr>
                </a:solidFill>
                <a:latin typeface="Times New Roman" panose="02020603050405020304" pitchFamily="18" charset="0"/>
                <a:cs typeface="Times New Roman" panose="02020603050405020304" pitchFamily="18" charset="0"/>
              </a:rPr>
            </a:br>
            <a:r>
              <a:rPr lang="ru-RU" sz="4000" b="1" kern="1200" dirty="0" smtClean="0">
                <a:solidFill>
                  <a:srgbClr val="C00000"/>
                </a:solidFill>
                <a:latin typeface="Times New Roman" panose="02020603050405020304" pitchFamily="18" charset="0"/>
                <a:cs typeface="Times New Roman" panose="02020603050405020304" pitchFamily="18" charset="0"/>
              </a:rPr>
              <a:t>1 </a:t>
            </a:r>
            <a:r>
              <a:rPr lang="ru-RU" sz="4000" b="1" kern="1200" dirty="0" smtClean="0">
                <a:solidFill>
                  <a:srgbClr val="C00000"/>
                </a:solidFill>
                <a:latin typeface="Times New Roman" panose="02020603050405020304" pitchFamily="18" charset="0"/>
                <a:cs typeface="Times New Roman" panose="02020603050405020304" pitchFamily="18" charset="0"/>
              </a:rPr>
              <a:t>апреля 2025 года </a:t>
            </a:r>
            <a:r>
              <a:rPr lang="ru-RU" sz="4000" b="1" dirty="0">
                <a:solidFill>
                  <a:srgbClr val="C00000"/>
                </a:solidFill>
                <a:latin typeface="Times New Roman" panose="02020603050405020304" pitchFamily="18" charset="0"/>
                <a:cs typeface="Times New Roman" panose="02020603050405020304" pitchFamily="18" charset="0"/>
              </a:rPr>
              <a:t/>
            </a:r>
            <a:br>
              <a:rPr lang="ru-RU" sz="4000" b="1" dirty="0">
                <a:solidFill>
                  <a:srgbClr val="C00000"/>
                </a:solidFill>
                <a:latin typeface="Times New Roman" panose="02020603050405020304" pitchFamily="18" charset="0"/>
                <a:cs typeface="Times New Roman" panose="02020603050405020304" pitchFamily="18" charset="0"/>
              </a:rPr>
            </a:br>
            <a:r>
              <a:rPr lang="ru-RU" sz="4000" b="1" kern="1200" dirty="0" smtClean="0">
                <a:solidFill>
                  <a:srgbClr val="C00000"/>
                </a:solidFill>
                <a:latin typeface="Times New Roman" panose="02020603050405020304" pitchFamily="18" charset="0"/>
                <a:cs typeface="Times New Roman" panose="02020603050405020304" pitchFamily="18" charset="0"/>
              </a:rPr>
              <a:t>с </a:t>
            </a:r>
            <a:r>
              <a:rPr lang="ru-RU" sz="4000" b="1" kern="1200" dirty="0" smtClean="0">
                <a:solidFill>
                  <a:srgbClr val="C00000"/>
                </a:solidFill>
                <a:latin typeface="Times New Roman" panose="02020603050405020304" pitchFamily="18" charset="0"/>
                <a:cs typeface="Times New Roman" panose="02020603050405020304" pitchFamily="18" charset="0"/>
              </a:rPr>
              <a:t>9:05</a:t>
            </a:r>
            <a:r>
              <a:rPr lang="en-US" sz="4000" b="1" kern="1200" dirty="0" smtClean="0">
                <a:solidFill>
                  <a:srgbClr val="C00000"/>
                </a:solidFill>
                <a:latin typeface="Times New Roman" panose="02020603050405020304" pitchFamily="18" charset="0"/>
                <a:cs typeface="Times New Roman" panose="02020603050405020304" pitchFamily="18" charset="0"/>
              </a:rPr>
              <a:t> </a:t>
            </a:r>
            <a:r>
              <a:rPr lang="en-US" sz="4000" kern="1200" dirty="0">
                <a:solidFill>
                  <a:srgbClr val="C00000"/>
                </a:solidFill>
                <a:latin typeface="Times New Roman" panose="02020603050405020304" pitchFamily="18" charset="0"/>
                <a:cs typeface="Times New Roman" panose="02020603050405020304" pitchFamily="18" charset="0"/>
              </a:rPr>
              <a:t/>
            </a:r>
            <a:br>
              <a:rPr lang="en-US" sz="4000" kern="1200" dirty="0">
                <a:solidFill>
                  <a:srgbClr val="C00000"/>
                </a:solidFill>
                <a:latin typeface="Times New Roman" panose="02020603050405020304" pitchFamily="18" charset="0"/>
                <a:cs typeface="Times New Roman" panose="02020603050405020304" pitchFamily="18" charset="0"/>
              </a:rPr>
            </a:br>
            <a:r>
              <a:rPr lang="en-US" sz="3200" kern="1200" dirty="0">
                <a:solidFill>
                  <a:schemeClr val="tx1"/>
                </a:solidFill>
                <a:latin typeface="Times New Roman" panose="02020603050405020304" pitchFamily="18" charset="0"/>
                <a:cs typeface="Times New Roman" panose="02020603050405020304" pitchFamily="18" charset="0"/>
              </a:rPr>
              <a:t/>
            </a:r>
            <a:br>
              <a:rPr lang="en-US" sz="3200" kern="1200" dirty="0">
                <a:solidFill>
                  <a:schemeClr val="tx1"/>
                </a:solidFill>
                <a:latin typeface="Times New Roman" panose="02020603050405020304" pitchFamily="18" charset="0"/>
                <a:cs typeface="Times New Roman" panose="02020603050405020304" pitchFamily="18" charset="0"/>
              </a:rPr>
            </a:br>
            <a:r>
              <a:rPr lang="en-US" sz="3200" kern="1200" dirty="0">
                <a:solidFill>
                  <a:schemeClr val="tx1"/>
                </a:solidFill>
                <a:latin typeface="Times New Roman" panose="02020603050405020304" pitchFamily="18" charset="0"/>
                <a:cs typeface="Times New Roman" panose="02020603050405020304" pitchFamily="18" charset="0"/>
              </a:rPr>
              <a:t/>
            </a:r>
            <a:br>
              <a:rPr lang="en-US" sz="3200" kern="1200" dirty="0">
                <a:solidFill>
                  <a:schemeClr val="tx1"/>
                </a:solidFill>
                <a:latin typeface="Times New Roman" panose="02020603050405020304" pitchFamily="18" charset="0"/>
                <a:cs typeface="Times New Roman" panose="02020603050405020304" pitchFamily="18" charset="0"/>
              </a:rPr>
            </a:br>
            <a:endParaRPr lang="en-US" sz="3200" kern="1200" dirty="0">
              <a:solidFill>
                <a:schemeClr val="tx1"/>
              </a:solidFill>
              <a:latin typeface="Times New Roman" panose="02020603050405020304" pitchFamily="18" charset="0"/>
              <a:cs typeface="Times New Roman" panose="02020603050405020304" pitchFamily="18" charset="0"/>
            </a:endParaRPr>
          </a:p>
        </p:txBody>
      </p:sp>
      <p:pic>
        <p:nvPicPr>
          <p:cNvPr id="6" name="Рисунок 5">
            <a:extLst>
              <a:ext uri="{FF2B5EF4-FFF2-40B4-BE49-F238E27FC236}">
                <a16:creationId xmlns="" xmlns:a16="http://schemas.microsoft.com/office/drawing/2014/main" id="{26AA9746-EAB6-42EC-BF6B-9AE3133B24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14783" y="1598027"/>
            <a:ext cx="4212921" cy="3661945"/>
          </a:xfrm>
          <a:custGeom>
            <a:avLst/>
            <a:gdLst/>
            <a:ahLst/>
            <a:cxnLst/>
            <a:rect l="l" t="t" r="r" b="b"/>
            <a:pathLst>
              <a:path w="4579832" h="5347063">
                <a:moveTo>
                  <a:pt x="106985" y="0"/>
                </a:moveTo>
                <a:lnTo>
                  <a:pt x="4472847" y="0"/>
                </a:lnTo>
                <a:cubicBezTo>
                  <a:pt x="4531933" y="0"/>
                  <a:pt x="4579832" y="47899"/>
                  <a:pt x="4579832" y="106985"/>
                </a:cubicBezTo>
                <a:lnTo>
                  <a:pt x="4579832" y="5240078"/>
                </a:lnTo>
                <a:cubicBezTo>
                  <a:pt x="4579832" y="5299164"/>
                  <a:pt x="4531933" y="5347063"/>
                  <a:pt x="4472847" y="5347063"/>
                </a:cubicBezTo>
                <a:lnTo>
                  <a:pt x="106985" y="5347063"/>
                </a:lnTo>
                <a:cubicBezTo>
                  <a:pt x="47899" y="5347063"/>
                  <a:pt x="0" y="5299164"/>
                  <a:pt x="0" y="5240078"/>
                </a:cubicBezTo>
                <a:lnTo>
                  <a:pt x="0" y="106985"/>
                </a:lnTo>
                <a:cubicBezTo>
                  <a:pt x="0" y="47899"/>
                  <a:pt x="47899" y="0"/>
                  <a:pt x="106985" y="0"/>
                </a:cubicBezTo>
                <a:close/>
              </a:path>
            </a:pathLst>
          </a:custGeom>
        </p:spPr>
      </p:pic>
    </p:spTree>
    <p:extLst>
      <p:ext uri="{BB962C8B-B14F-4D97-AF65-F5344CB8AC3E}">
        <p14:creationId xmlns:p14="http://schemas.microsoft.com/office/powerpoint/2010/main" val="22076986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Rectangle 37">
            <a:extLst>
              <a:ext uri="{FF2B5EF4-FFF2-40B4-BE49-F238E27FC236}">
                <a16:creationId xmlns="" xmlns:a16="http://schemas.microsoft.com/office/drawing/2014/main" id="{BCC81228-CEA3-402B-B8E5-688F5BFA787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white">
          <a:xfrm>
            <a:off x="0" y="0"/>
            <a:ext cx="12192000" cy="6858000"/>
          </a:xfrm>
          <a:prstGeom prst="rect">
            <a:avLst/>
          </a:prstGeom>
          <a:ln w="38100">
            <a:solidFill>
              <a:schemeClr val="accent1"/>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0" name="Arc 39">
            <a:extLst>
              <a:ext uri="{FF2B5EF4-FFF2-40B4-BE49-F238E27FC236}">
                <a16:creationId xmlns="" xmlns:a16="http://schemas.microsoft.com/office/drawing/2014/main" id="{BC0916B8-FF7A-4ECB-9FD7-C7668658D9B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16011959" flipH="1">
            <a:off x="548353" y="3147190"/>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Заголовок 1"/>
          <p:cNvSpPr>
            <a:spLocks noGrp="1"/>
          </p:cNvSpPr>
          <p:nvPr>
            <p:ph type="title"/>
          </p:nvPr>
        </p:nvSpPr>
        <p:spPr>
          <a:xfrm>
            <a:off x="220337" y="187287"/>
            <a:ext cx="6164283" cy="6027245"/>
          </a:xfrm>
        </p:spPr>
        <p:txBody>
          <a:bodyPr vert="horz" lIns="91440" tIns="45720" rIns="91440" bIns="45720" rtlCol="0" anchor="b">
            <a:noAutofit/>
          </a:bodyPr>
          <a:lstStyle/>
          <a:p>
            <a:pPr>
              <a:lnSpc>
                <a:spcPct val="100000"/>
              </a:lnSpc>
            </a:pPr>
            <a:r>
              <a:rPr lang="ru-RU" sz="2000" dirty="0">
                <a:solidFill>
                  <a:schemeClr val="accent1">
                    <a:lumMod val="50000"/>
                  </a:schemeClr>
                </a:solidFill>
                <a:latin typeface="Times New Roman" panose="02020603050405020304" pitchFamily="18" charset="0"/>
                <a:cs typeface="Times New Roman" panose="02020603050405020304" pitchFamily="18" charset="0"/>
              </a:rPr>
              <a:t>Во внеочередном порядке в МОУ СШ № </a:t>
            </a:r>
            <a:r>
              <a:rPr lang="ru-RU" sz="2000" dirty="0" smtClean="0">
                <a:solidFill>
                  <a:schemeClr val="accent1">
                    <a:lumMod val="50000"/>
                  </a:schemeClr>
                </a:solidFill>
                <a:latin typeface="Times New Roman" panose="02020603050405020304" pitchFamily="18" charset="0"/>
                <a:cs typeface="Times New Roman" panose="02020603050405020304" pitchFamily="18" charset="0"/>
              </a:rPr>
              <a:t>51 </a:t>
            </a:r>
            <a:r>
              <a:rPr lang="ru-RU" sz="2000" dirty="0">
                <a:solidFill>
                  <a:schemeClr val="accent1">
                    <a:lumMod val="50000"/>
                  </a:schemeClr>
                </a:solidFill>
                <a:latin typeface="Times New Roman" panose="02020603050405020304" pitchFamily="18" charset="0"/>
                <a:cs typeface="Times New Roman" panose="02020603050405020304" pitchFamily="18" charset="0"/>
              </a:rPr>
              <a:t>предоставляются места: </a:t>
            </a:r>
            <a:r>
              <a:rPr lang="ru-RU" sz="2000" dirty="0" smtClean="0">
                <a:solidFill>
                  <a:schemeClr val="accent1">
                    <a:lumMod val="50000"/>
                  </a:schemeClr>
                </a:solidFill>
                <a:latin typeface="Times New Roman" panose="02020603050405020304" pitchFamily="18" charset="0"/>
                <a:cs typeface="Times New Roman" panose="02020603050405020304" pitchFamily="18" charset="0"/>
              </a:rPr>
              <a:t/>
            </a:r>
            <a:br>
              <a:rPr lang="ru-RU" sz="2000" dirty="0" smtClean="0">
                <a:solidFill>
                  <a:schemeClr val="accent1">
                    <a:lumMod val="50000"/>
                  </a:schemeClr>
                </a:solidFill>
                <a:latin typeface="Times New Roman" panose="02020603050405020304" pitchFamily="18" charset="0"/>
                <a:cs typeface="Times New Roman" panose="02020603050405020304" pitchFamily="18" charset="0"/>
              </a:rPr>
            </a:br>
            <a:r>
              <a:rPr lang="ru-RU" sz="2000" dirty="0" smtClean="0">
                <a:solidFill>
                  <a:schemeClr val="accent1">
                    <a:lumMod val="50000"/>
                  </a:schemeClr>
                </a:solidFill>
                <a:latin typeface="Times New Roman" panose="02020603050405020304" pitchFamily="18" charset="0"/>
                <a:cs typeface="Times New Roman" panose="02020603050405020304" pitchFamily="18" charset="0"/>
              </a:rPr>
              <a:t>-</a:t>
            </a:r>
            <a:r>
              <a:rPr lang="ru-RU" sz="2000" dirty="0">
                <a:solidFill>
                  <a:schemeClr val="accent1">
                    <a:lumMod val="50000"/>
                  </a:schemeClr>
                </a:solidFill>
                <a:latin typeface="Times New Roman" panose="02020603050405020304" pitchFamily="18" charset="0"/>
                <a:cs typeface="Times New Roman" panose="02020603050405020304" pitchFamily="18" charset="0"/>
              </a:rPr>
              <a:t>детям </a:t>
            </a:r>
            <a:r>
              <a:rPr lang="ru-RU" sz="2000" b="1" dirty="0">
                <a:solidFill>
                  <a:schemeClr val="accent1">
                    <a:lumMod val="50000"/>
                  </a:schemeClr>
                </a:solidFill>
                <a:latin typeface="Times New Roman" panose="02020603050405020304" pitchFamily="18" charset="0"/>
                <a:cs typeface="Times New Roman" panose="02020603050405020304" pitchFamily="18" charset="0"/>
              </a:rPr>
              <a:t>военнослужащих</a:t>
            </a:r>
            <a:r>
              <a:rPr lang="ru-RU" sz="2000" dirty="0">
                <a:solidFill>
                  <a:schemeClr val="accent1">
                    <a:lumMod val="50000"/>
                  </a:schemeClr>
                </a:solidFill>
                <a:latin typeface="Times New Roman" panose="02020603050405020304" pitchFamily="18" charset="0"/>
                <a:cs typeface="Times New Roman" panose="02020603050405020304" pitchFamily="18" charset="0"/>
              </a:rPr>
              <a:t> и детям граждан, пребывавших в добровольческих формированиях; </a:t>
            </a:r>
            <a:r>
              <a:rPr lang="ru-RU" sz="2000" dirty="0" smtClean="0">
                <a:solidFill>
                  <a:schemeClr val="accent1">
                    <a:lumMod val="50000"/>
                  </a:schemeClr>
                </a:solidFill>
                <a:latin typeface="Times New Roman" panose="02020603050405020304" pitchFamily="18" charset="0"/>
                <a:cs typeface="Times New Roman" panose="02020603050405020304" pitchFamily="18" charset="0"/>
              </a:rPr>
              <a:t/>
            </a:r>
            <a:br>
              <a:rPr lang="ru-RU" sz="2000" dirty="0" smtClean="0">
                <a:solidFill>
                  <a:schemeClr val="accent1">
                    <a:lumMod val="50000"/>
                  </a:schemeClr>
                </a:solidFill>
                <a:latin typeface="Times New Roman" panose="02020603050405020304" pitchFamily="18" charset="0"/>
                <a:cs typeface="Times New Roman" panose="02020603050405020304" pitchFamily="18" charset="0"/>
              </a:rPr>
            </a:br>
            <a:r>
              <a:rPr lang="ru-RU" sz="2000" dirty="0" smtClean="0">
                <a:solidFill>
                  <a:schemeClr val="accent1">
                    <a:lumMod val="50000"/>
                  </a:schemeClr>
                </a:solidFill>
                <a:latin typeface="Times New Roman" panose="02020603050405020304" pitchFamily="18" charset="0"/>
                <a:cs typeface="Times New Roman" panose="02020603050405020304" pitchFamily="18" charset="0"/>
              </a:rPr>
              <a:t>-</a:t>
            </a:r>
            <a:r>
              <a:rPr lang="ru-RU" sz="2000" dirty="0">
                <a:solidFill>
                  <a:schemeClr val="accent1">
                    <a:lumMod val="50000"/>
                  </a:schemeClr>
                </a:solidFill>
                <a:latin typeface="Times New Roman" panose="02020603050405020304" pitchFamily="18" charset="0"/>
                <a:cs typeface="Times New Roman" panose="02020603050405020304" pitchFamily="18" charset="0"/>
              </a:rPr>
              <a:t>детям </a:t>
            </a:r>
            <a:r>
              <a:rPr lang="ru-RU" sz="2000" b="1" dirty="0">
                <a:solidFill>
                  <a:schemeClr val="accent1">
                    <a:lumMod val="50000"/>
                  </a:schemeClr>
                </a:solidFill>
                <a:latin typeface="Times New Roman" panose="02020603050405020304" pitchFamily="18" charset="0"/>
                <a:cs typeface="Times New Roman" panose="02020603050405020304" pitchFamily="18" charset="0"/>
              </a:rPr>
              <a:t>погибших</a:t>
            </a:r>
            <a:r>
              <a:rPr lang="ru-RU" sz="2000" dirty="0">
                <a:solidFill>
                  <a:schemeClr val="accent1">
                    <a:lumMod val="50000"/>
                  </a:schemeClr>
                </a:solidFill>
                <a:latin typeface="Times New Roman" panose="02020603050405020304" pitchFamily="18" charset="0"/>
                <a:cs typeface="Times New Roman" panose="02020603050405020304" pitchFamily="18" charset="0"/>
              </a:rPr>
              <a:t> (умерших) при выполнении задач в </a:t>
            </a:r>
            <a:r>
              <a:rPr lang="ru-RU" sz="2000" b="1" dirty="0">
                <a:solidFill>
                  <a:schemeClr val="accent1">
                    <a:lumMod val="50000"/>
                  </a:schemeClr>
                </a:solidFill>
                <a:latin typeface="Times New Roman" panose="02020603050405020304" pitchFamily="18" charset="0"/>
                <a:cs typeface="Times New Roman" panose="02020603050405020304" pitchFamily="18" charset="0"/>
              </a:rPr>
              <a:t>специальной военной </a:t>
            </a:r>
            <a:r>
              <a:rPr lang="ru-RU" sz="2000" b="1" dirty="0" smtClean="0">
                <a:solidFill>
                  <a:schemeClr val="accent1">
                    <a:lumMod val="50000"/>
                  </a:schemeClr>
                </a:solidFill>
                <a:latin typeface="Times New Roman" panose="02020603050405020304" pitchFamily="18" charset="0"/>
                <a:cs typeface="Times New Roman" panose="02020603050405020304" pitchFamily="18" charset="0"/>
              </a:rPr>
              <a:t>операции</a:t>
            </a:r>
            <a:r>
              <a:rPr lang="ru-RU" sz="2000" dirty="0">
                <a:solidFill>
                  <a:schemeClr val="accent1">
                    <a:lumMod val="50000"/>
                  </a:schemeClr>
                </a:solidFill>
                <a:latin typeface="Times New Roman" panose="02020603050405020304" pitchFamily="18" charset="0"/>
                <a:cs typeface="Times New Roman" panose="02020603050405020304" pitchFamily="18" charset="0"/>
              </a:rPr>
              <a:t>;</a:t>
            </a:r>
            <a:r>
              <a:rPr lang="ru-RU" sz="2000" dirty="0" smtClean="0">
                <a:solidFill>
                  <a:schemeClr val="accent1">
                    <a:lumMod val="50000"/>
                  </a:schemeClr>
                </a:solidFill>
                <a:latin typeface="Times New Roman" panose="02020603050405020304" pitchFamily="18" charset="0"/>
                <a:cs typeface="Times New Roman" panose="02020603050405020304" pitchFamily="18" charset="0"/>
              </a:rPr>
              <a:t/>
            </a:r>
            <a:br>
              <a:rPr lang="ru-RU" sz="2000" dirty="0" smtClean="0">
                <a:solidFill>
                  <a:schemeClr val="accent1">
                    <a:lumMod val="50000"/>
                  </a:schemeClr>
                </a:solidFill>
                <a:latin typeface="Times New Roman" panose="02020603050405020304" pitchFamily="18" charset="0"/>
                <a:cs typeface="Times New Roman" panose="02020603050405020304" pitchFamily="18" charset="0"/>
              </a:rPr>
            </a:br>
            <a:r>
              <a:rPr lang="ru-RU" sz="2000" dirty="0" smtClean="0">
                <a:solidFill>
                  <a:schemeClr val="accent1">
                    <a:lumMod val="50000"/>
                  </a:schemeClr>
                </a:solidFill>
                <a:latin typeface="Times New Roman" panose="02020603050405020304" pitchFamily="18" charset="0"/>
                <a:cs typeface="Times New Roman" panose="02020603050405020304" pitchFamily="18" charset="0"/>
              </a:rPr>
              <a:t> </a:t>
            </a:r>
            <a:r>
              <a:rPr lang="ru-RU" sz="2000" dirty="0">
                <a:solidFill>
                  <a:schemeClr val="accent1">
                    <a:lumMod val="50000"/>
                  </a:schemeClr>
                </a:solidFill>
                <a:latin typeface="Times New Roman" panose="02020603050405020304" pitchFamily="18" charset="0"/>
                <a:cs typeface="Times New Roman" panose="02020603050405020304" pitchFamily="18" charset="0"/>
              </a:rPr>
              <a:t>-детям </a:t>
            </a:r>
            <a:r>
              <a:rPr lang="ru-RU" sz="2000" b="1" dirty="0">
                <a:solidFill>
                  <a:schemeClr val="accent1">
                    <a:lumMod val="50000"/>
                  </a:schemeClr>
                </a:solidFill>
                <a:latin typeface="Times New Roman" panose="02020603050405020304" pitchFamily="18" charset="0"/>
                <a:cs typeface="Times New Roman" panose="02020603050405020304" pitchFamily="18" charset="0"/>
              </a:rPr>
              <a:t>сотрудников полиции и органов внутренних </a:t>
            </a:r>
            <a:r>
              <a:rPr lang="ru-RU" sz="2000" b="1" dirty="0" smtClean="0">
                <a:solidFill>
                  <a:schemeClr val="accent1">
                    <a:lumMod val="50000"/>
                  </a:schemeClr>
                </a:solidFill>
                <a:latin typeface="Times New Roman" panose="02020603050405020304" pitchFamily="18" charset="0"/>
                <a:cs typeface="Times New Roman" panose="02020603050405020304" pitchFamily="18" charset="0"/>
              </a:rPr>
              <a:t>дел</a:t>
            </a:r>
            <a:r>
              <a:rPr lang="ru-RU" sz="2000" dirty="0" smtClean="0">
                <a:solidFill>
                  <a:schemeClr val="accent1">
                    <a:lumMod val="50000"/>
                  </a:schemeClr>
                </a:solidFill>
                <a:latin typeface="Times New Roman" panose="02020603050405020304" pitchFamily="18" charset="0"/>
                <a:cs typeface="Times New Roman" panose="02020603050405020304" pitchFamily="18" charset="0"/>
              </a:rPr>
              <a:t>;</a:t>
            </a:r>
            <a:br>
              <a:rPr lang="ru-RU" sz="2000" dirty="0" smtClean="0">
                <a:solidFill>
                  <a:schemeClr val="accent1">
                    <a:lumMod val="50000"/>
                  </a:schemeClr>
                </a:solidFill>
                <a:latin typeface="Times New Roman" panose="02020603050405020304" pitchFamily="18" charset="0"/>
                <a:cs typeface="Times New Roman" panose="02020603050405020304" pitchFamily="18" charset="0"/>
              </a:rPr>
            </a:br>
            <a:r>
              <a:rPr lang="ru-RU" sz="2000" dirty="0" smtClean="0">
                <a:solidFill>
                  <a:schemeClr val="accent1">
                    <a:lumMod val="50000"/>
                  </a:schemeClr>
                </a:solidFill>
                <a:latin typeface="Times New Roman" panose="02020603050405020304" pitchFamily="18" charset="0"/>
                <a:cs typeface="Times New Roman" panose="02020603050405020304" pitchFamily="18" charset="0"/>
              </a:rPr>
              <a:t> </a:t>
            </a:r>
            <a:r>
              <a:rPr lang="ru-RU" sz="2000" dirty="0">
                <a:solidFill>
                  <a:schemeClr val="accent1">
                    <a:lumMod val="50000"/>
                  </a:schemeClr>
                </a:solidFill>
                <a:latin typeface="Times New Roman" panose="02020603050405020304" pitchFamily="18" charset="0"/>
                <a:cs typeface="Times New Roman" panose="02020603050405020304" pitchFamily="18" charset="0"/>
              </a:rPr>
              <a:t>-детям сотрудников, проходящих службу в учреждениях и </a:t>
            </a:r>
            <a:r>
              <a:rPr lang="ru-RU" sz="2000" b="1" dirty="0">
                <a:solidFill>
                  <a:schemeClr val="accent1">
                    <a:lumMod val="50000"/>
                  </a:schemeClr>
                </a:solidFill>
                <a:latin typeface="Times New Roman" panose="02020603050405020304" pitchFamily="18" charset="0"/>
                <a:cs typeface="Times New Roman" panose="02020603050405020304" pitchFamily="18" charset="0"/>
              </a:rPr>
              <a:t>органах уголовно-исполнительной системы, федеральной противопожарной службе, органах по контролю за оборотом наркотических средств и психотропных веществ и таможенных органах </a:t>
            </a:r>
            <a:r>
              <a:rPr lang="ru-RU" sz="2000" dirty="0">
                <a:solidFill>
                  <a:schemeClr val="accent1">
                    <a:lumMod val="50000"/>
                  </a:schemeClr>
                </a:solidFill>
                <a:latin typeface="Times New Roman" panose="02020603050405020304" pitchFamily="18" charset="0"/>
                <a:cs typeface="Times New Roman" panose="02020603050405020304" pitchFamily="18" charset="0"/>
              </a:rPr>
              <a:t>Российской Федерации; </a:t>
            </a:r>
            <a:r>
              <a:rPr lang="ru-RU" sz="2000" dirty="0" smtClean="0">
                <a:solidFill>
                  <a:schemeClr val="accent1">
                    <a:lumMod val="50000"/>
                  </a:schemeClr>
                </a:solidFill>
                <a:latin typeface="Times New Roman" panose="02020603050405020304" pitchFamily="18" charset="0"/>
                <a:cs typeface="Times New Roman" panose="02020603050405020304" pitchFamily="18" charset="0"/>
              </a:rPr>
              <a:t/>
            </a:r>
            <a:br>
              <a:rPr lang="ru-RU" sz="2000" dirty="0" smtClean="0">
                <a:solidFill>
                  <a:schemeClr val="accent1">
                    <a:lumMod val="50000"/>
                  </a:schemeClr>
                </a:solidFill>
                <a:latin typeface="Times New Roman" panose="02020603050405020304" pitchFamily="18" charset="0"/>
                <a:cs typeface="Times New Roman" panose="02020603050405020304" pitchFamily="18" charset="0"/>
              </a:rPr>
            </a:br>
            <a:r>
              <a:rPr lang="ru-RU" sz="2000" dirty="0" smtClean="0">
                <a:solidFill>
                  <a:schemeClr val="accent1">
                    <a:lumMod val="50000"/>
                  </a:schemeClr>
                </a:solidFill>
                <a:latin typeface="Times New Roman" panose="02020603050405020304" pitchFamily="18" charset="0"/>
                <a:cs typeface="Times New Roman" panose="02020603050405020304" pitchFamily="18" charset="0"/>
              </a:rPr>
              <a:t>- дети медицинских работников, оказывающих первичную медико-санитарную помощь;</a:t>
            </a:r>
            <a:br>
              <a:rPr lang="ru-RU" sz="2000" dirty="0" smtClean="0">
                <a:solidFill>
                  <a:schemeClr val="accent1">
                    <a:lumMod val="50000"/>
                  </a:schemeClr>
                </a:solidFill>
                <a:latin typeface="Times New Roman" panose="02020603050405020304" pitchFamily="18" charset="0"/>
                <a:cs typeface="Times New Roman" panose="02020603050405020304" pitchFamily="18" charset="0"/>
              </a:rPr>
            </a:br>
            <a:r>
              <a:rPr lang="ru-RU" sz="2000" dirty="0" smtClean="0">
                <a:solidFill>
                  <a:schemeClr val="accent1">
                    <a:lumMod val="50000"/>
                  </a:schemeClr>
                </a:solidFill>
                <a:latin typeface="Times New Roman" panose="02020603050405020304" pitchFamily="18" charset="0"/>
                <a:cs typeface="Times New Roman" panose="02020603050405020304" pitchFamily="18" charset="0"/>
              </a:rPr>
              <a:t>-</a:t>
            </a:r>
            <a:r>
              <a:rPr lang="ru-RU" sz="2000" dirty="0">
                <a:solidFill>
                  <a:schemeClr val="accent1">
                    <a:lumMod val="50000"/>
                  </a:schemeClr>
                </a:solidFill>
                <a:latin typeface="Times New Roman" panose="02020603050405020304" pitchFamily="18" charset="0"/>
                <a:cs typeface="Times New Roman" panose="02020603050405020304" pitchFamily="18" charset="0"/>
              </a:rPr>
              <a:t>проживающие </a:t>
            </a:r>
            <a:r>
              <a:rPr lang="ru-RU" sz="2000" b="1" dirty="0">
                <a:solidFill>
                  <a:schemeClr val="accent1">
                    <a:lumMod val="50000"/>
                  </a:schemeClr>
                </a:solidFill>
                <a:latin typeface="Times New Roman" panose="02020603050405020304" pitchFamily="18" charset="0"/>
                <a:cs typeface="Times New Roman" panose="02020603050405020304" pitchFamily="18" charset="0"/>
              </a:rPr>
              <a:t>в одной семье </a:t>
            </a:r>
            <a:r>
              <a:rPr lang="ru-RU" sz="2000" dirty="0">
                <a:solidFill>
                  <a:schemeClr val="accent1">
                    <a:lumMod val="50000"/>
                  </a:schemeClr>
                </a:solidFill>
                <a:latin typeface="Times New Roman" panose="02020603050405020304" pitchFamily="18" charset="0"/>
                <a:cs typeface="Times New Roman" panose="02020603050405020304" pitchFamily="18" charset="0"/>
              </a:rPr>
              <a:t>и имеющие общее место жительство дети, братья и (или) сестры которых обучаются в МОУ СШ № </a:t>
            </a:r>
            <a:r>
              <a:rPr lang="ru-RU" sz="2000" dirty="0" smtClean="0">
                <a:solidFill>
                  <a:schemeClr val="accent1">
                    <a:lumMod val="50000"/>
                  </a:schemeClr>
                </a:solidFill>
                <a:latin typeface="Times New Roman" panose="02020603050405020304" pitchFamily="18" charset="0"/>
                <a:cs typeface="Times New Roman" panose="02020603050405020304" pitchFamily="18" charset="0"/>
              </a:rPr>
              <a:t>51</a:t>
            </a:r>
            <a:endParaRPr lang="en-US" sz="2000" kern="1200" dirty="0">
              <a:solidFill>
                <a:schemeClr val="accent1">
                  <a:lumMod val="50000"/>
                </a:schemeClr>
              </a:solidFill>
              <a:latin typeface="Times New Roman" panose="02020603050405020304" pitchFamily="18" charset="0"/>
              <a:cs typeface="Times New Roman" panose="02020603050405020304" pitchFamily="18" charset="0"/>
            </a:endParaRPr>
          </a:p>
        </p:txBody>
      </p:sp>
      <p:pic>
        <p:nvPicPr>
          <p:cNvPr id="4" name="Рисунок 3">
            <a:extLst>
              <a:ext uri="{FF2B5EF4-FFF2-40B4-BE49-F238E27FC236}">
                <a16:creationId xmlns="" xmlns:a16="http://schemas.microsoft.com/office/drawing/2014/main" id="{E668F846-00AE-4231-93B3-5756A258D9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17733" y="654566"/>
            <a:ext cx="5169282" cy="5000645"/>
          </a:xfrm>
          <a:custGeom>
            <a:avLst/>
            <a:gdLst/>
            <a:ahLst/>
            <a:cxnLst/>
            <a:rect l="l" t="t" r="r" b="b"/>
            <a:pathLst>
              <a:path w="4579832" h="5347063">
                <a:moveTo>
                  <a:pt x="106985" y="0"/>
                </a:moveTo>
                <a:lnTo>
                  <a:pt x="4472847" y="0"/>
                </a:lnTo>
                <a:cubicBezTo>
                  <a:pt x="4531933" y="0"/>
                  <a:pt x="4579832" y="47899"/>
                  <a:pt x="4579832" y="106985"/>
                </a:cubicBezTo>
                <a:lnTo>
                  <a:pt x="4579832" y="5240078"/>
                </a:lnTo>
                <a:cubicBezTo>
                  <a:pt x="4579832" y="5299164"/>
                  <a:pt x="4531933" y="5347063"/>
                  <a:pt x="4472847" y="5347063"/>
                </a:cubicBezTo>
                <a:lnTo>
                  <a:pt x="106985" y="5347063"/>
                </a:lnTo>
                <a:cubicBezTo>
                  <a:pt x="47899" y="5347063"/>
                  <a:pt x="0" y="5299164"/>
                  <a:pt x="0" y="5240078"/>
                </a:cubicBezTo>
                <a:lnTo>
                  <a:pt x="0" y="106985"/>
                </a:lnTo>
                <a:cubicBezTo>
                  <a:pt x="0" y="47899"/>
                  <a:pt x="47899" y="0"/>
                  <a:pt x="106985" y="0"/>
                </a:cubicBezTo>
                <a:close/>
              </a:path>
            </a:pathLst>
          </a:custGeom>
        </p:spPr>
      </p:pic>
      <p:sp>
        <p:nvSpPr>
          <p:cNvPr id="42" name="Rectangle 41">
            <a:extLst>
              <a:ext uri="{FF2B5EF4-FFF2-40B4-BE49-F238E27FC236}">
                <a16:creationId xmlns="" xmlns:a16="http://schemas.microsoft.com/office/drawing/2014/main" id="{9DC011D4-C95F-4B2E-9A3C-A46DCDE956D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1038584" y="447363"/>
            <a:ext cx="734141" cy="734141"/>
          </a:xfrm>
          <a:prstGeom prst="rect">
            <a:avLst/>
          </a:prstGeom>
          <a:noFill/>
          <a:ln w="127000">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59830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 xmlns:a16="http://schemas.microsoft.com/office/drawing/2014/main" id="{9180DE06-7362-4888-AADA-7AADD57AC49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1999" cy="6857365"/>
          </a:xfrm>
          <a:prstGeom prst="rect">
            <a:avLst/>
          </a:prstGeom>
          <a:ln w="38100">
            <a:solidFill>
              <a:schemeClr val="accent1"/>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35">
            <a:extLst>
              <a:ext uri="{FF2B5EF4-FFF2-40B4-BE49-F238E27FC236}">
                <a16:creationId xmlns="" xmlns:a16="http://schemas.microsoft.com/office/drawing/2014/main" id="{3AF6A671-C637-4547-85F4-51B6D1881399}"/>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rot="16200000">
            <a:off x="2218698" y="2733627"/>
            <a:ext cx="1340409" cy="5777807"/>
            <a:chOff x="329184" y="2"/>
            <a:chExt cx="524256" cy="5777807"/>
          </a:xfrm>
        </p:grpSpPr>
        <p:cxnSp>
          <p:nvCxnSpPr>
            <p:cNvPr id="37" name="Straight Connector 36">
              <a:extLst>
                <a:ext uri="{FF2B5EF4-FFF2-40B4-BE49-F238E27FC236}">
                  <a16:creationId xmlns="" xmlns:a16="http://schemas.microsoft.com/office/drawing/2014/main" id="{C575CF26-3D3C-4C5A-A2B7-00432016EF62}"/>
                </a:ext>
                <a:ext uri="{C183D7F6-B498-43B3-948B-1728B52AA6E4}">
                  <adec:decorative xmlns="" xmlns:adec="http://schemas.microsoft.com/office/drawing/2017/decorative" val="1"/>
                </a:ext>
              </a:extLst>
            </p:cNvPr>
            <p:cNvCxnSpPr>
              <a:cxnSpLocks/>
            </p:cNvCxnSpPr>
            <p:nvPr>
              <p:extLst>
                <p:ext uri="{386F3935-93C4-4BCD-93E2-E3B085C9AB24}">
                  <p16:designElem xmlns="" xmlns:p16="http://schemas.microsoft.com/office/powerpoint/2015/main" val="1"/>
                </p:ext>
              </p:extLst>
            </p:nvPr>
          </p:nvCxnSpPr>
          <p:spPr>
            <a:xfrm flipH="1">
              <a:off x="329184" y="5777809"/>
              <a:ext cx="521208"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38" name="Rectangle 37">
              <a:extLst>
                <a:ext uri="{FF2B5EF4-FFF2-40B4-BE49-F238E27FC236}">
                  <a16:creationId xmlns="" xmlns:a16="http://schemas.microsoft.com/office/drawing/2014/main" id="{99413ED5-9ED4-4772-BCE4-2BCAE6B12E35}"/>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329184" y="2"/>
              <a:ext cx="524256" cy="566677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0" name="Rectangle 39">
            <a:extLst>
              <a:ext uri="{FF2B5EF4-FFF2-40B4-BE49-F238E27FC236}">
                <a16:creationId xmlns="" xmlns:a16="http://schemas.microsoft.com/office/drawing/2014/main" id="{04357C93-F0CB-4A1C-8F77-4E906378981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88623" y="372533"/>
            <a:ext cx="6116779" cy="606872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Рисунок 3">
            <a:extLst>
              <a:ext uri="{FF2B5EF4-FFF2-40B4-BE49-F238E27FC236}">
                <a16:creationId xmlns="" xmlns:a16="http://schemas.microsoft.com/office/drawing/2014/main" id="{3EE80F35-278C-4B08-BBD8-5C46DBD7C5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22824" y="877736"/>
            <a:ext cx="3780553" cy="4645394"/>
          </a:xfrm>
          <a:prstGeom prst="rect">
            <a:avLst/>
          </a:prstGeom>
        </p:spPr>
      </p:pic>
      <p:sp>
        <p:nvSpPr>
          <p:cNvPr id="3" name="Заголовок 2"/>
          <p:cNvSpPr>
            <a:spLocks noGrp="1"/>
          </p:cNvSpPr>
          <p:nvPr>
            <p:ph type="title"/>
          </p:nvPr>
        </p:nvSpPr>
        <p:spPr/>
        <p:txBody>
          <a:bodyPr/>
          <a:lstStyle/>
          <a:p>
            <a:endParaRPr lang="ru-RU"/>
          </a:p>
        </p:txBody>
      </p:sp>
      <p:pic>
        <p:nvPicPr>
          <p:cNvPr id="2050" name="Picture 2" descr="Picture backgrou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742" y="99151"/>
            <a:ext cx="5928005" cy="66762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70825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 xmlns:a16="http://schemas.microsoft.com/office/drawing/2014/main" id="{934F1179-B481-4F9E-BCA3-AFB972070F8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w="38100">
            <a:solidFill>
              <a:schemeClr val="accent1"/>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Triangle 8">
            <a:extLst>
              <a:ext uri="{FF2B5EF4-FFF2-40B4-BE49-F238E27FC236}">
                <a16:creationId xmlns="" xmlns:a16="http://schemas.microsoft.com/office/drawing/2014/main" id="{827DC2C4-B485-428A-BF4A-472D2967F47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 xmlns:a16="http://schemas.microsoft.com/office/drawing/2014/main" id="{EE04B5EB-F158-4507-90DD-BD23620C7CC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descr="Picture backgrou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4464" y="705080"/>
            <a:ext cx="5236275" cy="5442331"/>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12446" r="18659"/>
          <a:stretch/>
        </p:blipFill>
        <p:spPr bwMode="auto">
          <a:xfrm>
            <a:off x="6275539" y="1439478"/>
            <a:ext cx="4195452" cy="30448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329623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 xmlns:a16="http://schemas.microsoft.com/office/drawing/2014/main" id="{4522B21E-B2B9-4C72-9A71-C87EFD13748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1999" cy="6857365"/>
          </a:xfrm>
          <a:prstGeom prst="rect">
            <a:avLst/>
          </a:prstGeom>
          <a:ln w="38100">
            <a:solidFill>
              <a:schemeClr val="accent1"/>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 xmlns:a16="http://schemas.microsoft.com/office/drawing/2014/main" id="{5EB7D2A2-F448-44D4-938C-DC84CBCB3B1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 xmlns:a16="http://schemas.microsoft.com/office/drawing/2014/main" id="{871AEA07-1E14-44B4-8E55-64EF049CD66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p:cNvSpPr>
            <a:spLocks noGrp="1"/>
          </p:cNvSpPr>
          <p:nvPr>
            <p:ph type="title"/>
          </p:nvPr>
        </p:nvSpPr>
        <p:spPr>
          <a:xfrm>
            <a:off x="1524000" y="1293338"/>
            <a:ext cx="9144000" cy="3274592"/>
          </a:xfrm>
        </p:spPr>
        <p:txBody>
          <a:bodyPr vert="horz" lIns="91440" tIns="45720" rIns="91440" bIns="45720" rtlCol="0" anchor="ctr">
            <a:normAutofit/>
          </a:bodyPr>
          <a:lstStyle/>
          <a:p>
            <a:pPr algn="ctr"/>
            <a:r>
              <a:rPr lang="en-US" sz="5000" kern="1200" dirty="0" err="1">
                <a:solidFill>
                  <a:schemeClr val="tx1"/>
                </a:solidFill>
                <a:latin typeface="Times New Roman" panose="02020603050405020304" pitchFamily="18" charset="0"/>
                <a:cs typeface="Times New Roman" panose="02020603050405020304" pitchFamily="18" charset="0"/>
              </a:rPr>
              <a:t>График</a:t>
            </a:r>
            <a:r>
              <a:rPr lang="en-US" sz="5000" kern="1200" dirty="0">
                <a:solidFill>
                  <a:schemeClr val="tx1"/>
                </a:solidFill>
                <a:latin typeface="Times New Roman" panose="02020603050405020304" pitchFamily="18" charset="0"/>
                <a:cs typeface="Times New Roman" panose="02020603050405020304" pitchFamily="18" charset="0"/>
              </a:rPr>
              <a:t> </a:t>
            </a:r>
            <a:r>
              <a:rPr lang="en-US" sz="5000" kern="1200" dirty="0" err="1" smtClean="0">
                <a:solidFill>
                  <a:schemeClr val="tx1"/>
                </a:solidFill>
                <a:latin typeface="Times New Roman" panose="02020603050405020304" pitchFamily="18" charset="0"/>
                <a:cs typeface="Times New Roman" panose="02020603050405020304" pitchFamily="18" charset="0"/>
              </a:rPr>
              <a:t>работы</a:t>
            </a:r>
            <a:r>
              <a:rPr lang="ru-RU" sz="5000" kern="1200" dirty="0" smtClean="0">
                <a:solidFill>
                  <a:schemeClr val="tx1"/>
                </a:solidFill>
                <a:latin typeface="Times New Roman" panose="02020603050405020304" pitchFamily="18" charset="0"/>
                <a:cs typeface="Times New Roman" panose="02020603050405020304" pitchFamily="18" charset="0"/>
              </a:rPr>
              <a:t> приемной:</a:t>
            </a:r>
            <a:br>
              <a:rPr lang="ru-RU" sz="5000" kern="1200" dirty="0" smtClean="0">
                <a:solidFill>
                  <a:schemeClr val="tx1"/>
                </a:solidFill>
                <a:latin typeface="Times New Roman" panose="02020603050405020304" pitchFamily="18" charset="0"/>
                <a:cs typeface="Times New Roman" panose="02020603050405020304" pitchFamily="18" charset="0"/>
              </a:rPr>
            </a:br>
            <a:r>
              <a:rPr lang="ru-RU" sz="5400" dirty="0" smtClean="0"/>
              <a:t>понедельник-пятница </a:t>
            </a:r>
            <a:br>
              <a:rPr lang="ru-RU" sz="5400" dirty="0" smtClean="0"/>
            </a:br>
            <a:r>
              <a:rPr lang="ru-RU" sz="5400" b="1" dirty="0" smtClean="0"/>
              <a:t>9:00 </a:t>
            </a:r>
            <a:r>
              <a:rPr lang="ru-RU" sz="5400" b="1" dirty="0"/>
              <a:t>- </a:t>
            </a:r>
            <a:r>
              <a:rPr lang="ru-RU" sz="5400" b="1" dirty="0" smtClean="0"/>
              <a:t>17:00</a:t>
            </a:r>
            <a:endParaRPr lang="en-US" sz="5000" b="1" kern="1200" dirty="0">
              <a:solidFill>
                <a:schemeClr val="tx1"/>
              </a:solidFill>
              <a:latin typeface="Times New Roman" panose="02020603050405020304" pitchFamily="18" charset="0"/>
              <a:cs typeface="Times New Roman" panose="02020603050405020304" pitchFamily="18" charset="0"/>
            </a:endParaRPr>
          </a:p>
        </p:txBody>
      </p:sp>
      <p:cxnSp>
        <p:nvCxnSpPr>
          <p:cNvPr id="13" name="Straight Connector 12">
            <a:extLst>
              <a:ext uri="{FF2B5EF4-FFF2-40B4-BE49-F238E27FC236}">
                <a16:creationId xmlns="" xmlns:a16="http://schemas.microsoft.com/office/drawing/2014/main" id="{F7C8EA93-3210-4C62-99E9-153C275E3A87}"/>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6429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 xmlns:a16="http://schemas.microsoft.com/office/drawing/2014/main" id="{2B577FF9-3543-4875-815D-3D87BD8A200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white">
          <a:xfrm>
            <a:off x="0" y="0"/>
            <a:ext cx="12192000" cy="6858000"/>
          </a:xfrm>
          <a:prstGeom prst="rect">
            <a:avLst/>
          </a:prstGeom>
          <a:ln w="38100">
            <a:solidFill>
              <a:schemeClr val="accent1"/>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Freeform: Shape 10">
            <a:extLst>
              <a:ext uri="{FF2B5EF4-FFF2-40B4-BE49-F238E27FC236}">
                <a16:creationId xmlns="" xmlns:a16="http://schemas.microsoft.com/office/drawing/2014/main" id="{F5569EEC-E12F-4856-B407-02B2813A4AA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604059" y="0"/>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3" name="Freeform: Shape 12">
            <a:extLst>
              <a:ext uri="{FF2B5EF4-FFF2-40B4-BE49-F238E27FC236}">
                <a16:creationId xmlns="" xmlns:a16="http://schemas.microsoft.com/office/drawing/2014/main" id="{CF860788-3A6A-45A3-B3F1-06F15966560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567336" y="1"/>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Рисунок 3">
            <a:extLst>
              <a:ext uri="{FF2B5EF4-FFF2-40B4-BE49-F238E27FC236}">
                <a16:creationId xmlns="" xmlns:a16="http://schemas.microsoft.com/office/drawing/2014/main" id="{CE114F09-6A1B-4D0A-8203-1A5D23E547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35484" y="1526781"/>
            <a:ext cx="4100829" cy="3331923"/>
          </a:xfrm>
          <a:custGeom>
            <a:avLst/>
            <a:gdLst/>
            <a:ahLst/>
            <a:cxnLst/>
            <a:rect l="l" t="t" r="r" b="b"/>
            <a:pathLst>
              <a:path w="4579832" h="5347063">
                <a:moveTo>
                  <a:pt x="106985" y="0"/>
                </a:moveTo>
                <a:lnTo>
                  <a:pt x="4472847" y="0"/>
                </a:lnTo>
                <a:cubicBezTo>
                  <a:pt x="4531933" y="0"/>
                  <a:pt x="4579832" y="47899"/>
                  <a:pt x="4579832" y="106985"/>
                </a:cubicBezTo>
                <a:lnTo>
                  <a:pt x="4579832" y="5240078"/>
                </a:lnTo>
                <a:cubicBezTo>
                  <a:pt x="4579832" y="5299164"/>
                  <a:pt x="4531933" y="5347063"/>
                  <a:pt x="4472847" y="5347063"/>
                </a:cubicBezTo>
                <a:lnTo>
                  <a:pt x="106985" y="5347063"/>
                </a:lnTo>
                <a:cubicBezTo>
                  <a:pt x="47899" y="5347063"/>
                  <a:pt x="0" y="5299164"/>
                  <a:pt x="0" y="5240078"/>
                </a:cubicBezTo>
                <a:lnTo>
                  <a:pt x="0" y="106985"/>
                </a:lnTo>
                <a:cubicBezTo>
                  <a:pt x="0" y="47899"/>
                  <a:pt x="47899" y="0"/>
                  <a:pt x="106985" y="0"/>
                </a:cubicBezTo>
                <a:close/>
              </a:path>
            </a:pathLst>
          </a:custGeom>
        </p:spPr>
      </p:pic>
      <p:sp>
        <p:nvSpPr>
          <p:cNvPr id="15" name="Freeform: Shape 14">
            <a:extLst>
              <a:ext uri="{FF2B5EF4-FFF2-40B4-BE49-F238E27FC236}">
                <a16:creationId xmlns="" xmlns:a16="http://schemas.microsoft.com/office/drawing/2014/main" id="{DF1E3393-B852-4883-B778-ED352511294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2032259" y="2916245"/>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 xmlns:a16="http://schemas.microsoft.com/office/drawing/2014/main" id="{39853D09-4205-4CC7-83EB-288E886AC9E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7148440" y="5717906"/>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19" name="Freeform: Shape 18">
            <a:extLst>
              <a:ext uri="{FF2B5EF4-FFF2-40B4-BE49-F238E27FC236}">
                <a16:creationId xmlns="" xmlns:a16="http://schemas.microsoft.com/office/drawing/2014/main" id="{0D040B79-3E73-4A31-840D-D6B9C9FDFC4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647511" y="6258756"/>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Freeform: Shape 20">
            <a:extLst>
              <a:ext uri="{FF2B5EF4-FFF2-40B4-BE49-F238E27FC236}">
                <a16:creationId xmlns="" xmlns:a16="http://schemas.microsoft.com/office/drawing/2014/main" id="{156C6AE5-3F8B-42AC-9EA4-1B686A11E93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643820" y="5835650"/>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pic>
        <p:nvPicPr>
          <p:cNvPr id="4098" name="Picture 2" descr="Picture backgrou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1707" y="1"/>
            <a:ext cx="6249093" cy="66888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85083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6">
            <a:extLst>
              <a:ext uri="{FF2B5EF4-FFF2-40B4-BE49-F238E27FC236}">
                <a16:creationId xmlns="" xmlns:a16="http://schemas.microsoft.com/office/drawing/2014/main" id="{4522B21E-B2B9-4C72-9A71-C87EFD13748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1999" cy="6857365"/>
          </a:xfrm>
          <a:prstGeom prst="rect">
            <a:avLst/>
          </a:prstGeom>
          <a:ln w="38100">
            <a:solidFill>
              <a:schemeClr val="accent1"/>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8">
            <a:extLst>
              <a:ext uri="{FF2B5EF4-FFF2-40B4-BE49-F238E27FC236}">
                <a16:creationId xmlns="" xmlns:a16="http://schemas.microsoft.com/office/drawing/2014/main" id="{5EB7D2A2-F448-44D4-938C-DC84CBCB3B1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0">
            <a:extLst>
              <a:ext uri="{FF2B5EF4-FFF2-40B4-BE49-F238E27FC236}">
                <a16:creationId xmlns="" xmlns:a16="http://schemas.microsoft.com/office/drawing/2014/main" id="{871AEA07-1E14-44B4-8E55-64EF049CD66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p:cNvSpPr>
            <a:spLocks noGrp="1"/>
          </p:cNvSpPr>
          <p:nvPr>
            <p:ph type="title"/>
          </p:nvPr>
        </p:nvSpPr>
        <p:spPr>
          <a:xfrm>
            <a:off x="596462" y="782197"/>
            <a:ext cx="10999073" cy="4705723"/>
          </a:xfrm>
        </p:spPr>
        <p:txBody>
          <a:bodyPr vert="horz" lIns="91440" tIns="45720" rIns="91440" bIns="45720" rtlCol="0" anchor="ctr">
            <a:normAutofit fontScale="90000"/>
          </a:bodyPr>
          <a:lstStyle/>
          <a:p>
            <a:pPr>
              <a:lnSpc>
                <a:spcPct val="100000"/>
              </a:lnSpc>
            </a:pPr>
            <a:r>
              <a:rPr lang="en-US" sz="3100" b="1" kern="1200" dirty="0" err="1">
                <a:solidFill>
                  <a:schemeClr val="accent1">
                    <a:lumMod val="50000"/>
                  </a:schemeClr>
                </a:solidFill>
                <a:latin typeface="Times New Roman" panose="02020603050405020304" pitchFamily="18" charset="0"/>
                <a:cs typeface="Times New Roman" panose="02020603050405020304" pitchFamily="18" charset="0"/>
              </a:rPr>
              <a:t>Основания</a:t>
            </a:r>
            <a:r>
              <a:rPr lang="en-US" sz="3100" b="1"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3100" b="1" kern="1200" dirty="0" err="1">
                <a:solidFill>
                  <a:schemeClr val="accent1">
                    <a:lumMod val="50000"/>
                  </a:schemeClr>
                </a:solidFill>
                <a:latin typeface="Times New Roman" panose="02020603050405020304" pitchFamily="18" charset="0"/>
                <a:cs typeface="Times New Roman" panose="02020603050405020304" pitchFamily="18" charset="0"/>
              </a:rPr>
              <a:t>для</a:t>
            </a:r>
            <a:r>
              <a:rPr lang="en-US" sz="3100" b="1"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3100" b="1" kern="1200" dirty="0" err="1">
                <a:solidFill>
                  <a:schemeClr val="accent1">
                    <a:lumMod val="50000"/>
                  </a:schemeClr>
                </a:solidFill>
                <a:latin typeface="Times New Roman" panose="02020603050405020304" pitchFamily="18" charset="0"/>
                <a:cs typeface="Times New Roman" panose="02020603050405020304" pitchFamily="18" charset="0"/>
              </a:rPr>
              <a:t>отказа</a:t>
            </a:r>
            <a:r>
              <a:rPr lang="en-US" sz="3100" b="1" kern="1200" dirty="0">
                <a:solidFill>
                  <a:schemeClr val="accent1">
                    <a:lumMod val="50000"/>
                  </a:schemeClr>
                </a:solidFill>
                <a:latin typeface="Times New Roman" panose="02020603050405020304" pitchFamily="18" charset="0"/>
                <a:cs typeface="Times New Roman" panose="02020603050405020304" pitchFamily="18" charset="0"/>
              </a:rPr>
              <a:t> в </a:t>
            </a:r>
            <a:r>
              <a:rPr lang="en-US" sz="3100" b="1" kern="1200" dirty="0" err="1">
                <a:solidFill>
                  <a:schemeClr val="accent1">
                    <a:lumMod val="50000"/>
                  </a:schemeClr>
                </a:solidFill>
                <a:latin typeface="Times New Roman" panose="02020603050405020304" pitchFamily="18" charset="0"/>
                <a:cs typeface="Times New Roman" panose="02020603050405020304" pitchFamily="18" charset="0"/>
              </a:rPr>
              <a:t>приеме</a:t>
            </a:r>
            <a:r>
              <a:rPr lang="en-US" sz="3100" b="1"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3100" b="1" kern="1200" dirty="0" err="1">
                <a:solidFill>
                  <a:schemeClr val="accent1">
                    <a:lumMod val="50000"/>
                  </a:schemeClr>
                </a:solidFill>
                <a:latin typeface="Times New Roman" panose="02020603050405020304" pitchFamily="18" charset="0"/>
                <a:cs typeface="Times New Roman" panose="02020603050405020304" pitchFamily="18" charset="0"/>
              </a:rPr>
              <a:t>заявления</a:t>
            </a:r>
            <a:r>
              <a:rPr lang="en-US" sz="3100" b="1" kern="1200" dirty="0">
                <a:solidFill>
                  <a:schemeClr val="accent1">
                    <a:lumMod val="50000"/>
                  </a:schemeClr>
                </a:solidFill>
                <a:latin typeface="Times New Roman" panose="02020603050405020304" pitchFamily="18" charset="0"/>
                <a:cs typeface="Times New Roman" panose="02020603050405020304" pitchFamily="18" charset="0"/>
              </a:rPr>
              <a:t> в ОУ </a:t>
            </a:r>
            <a:r>
              <a:rPr lang="en-US" sz="3100" b="1" kern="1200" dirty="0" err="1">
                <a:solidFill>
                  <a:schemeClr val="accent1">
                    <a:lumMod val="50000"/>
                  </a:schemeClr>
                </a:solidFill>
                <a:latin typeface="Times New Roman" panose="02020603050405020304" pitchFamily="18" charset="0"/>
                <a:cs typeface="Times New Roman" panose="02020603050405020304" pitchFamily="18" charset="0"/>
              </a:rPr>
              <a:t>на</a:t>
            </a:r>
            <a:r>
              <a:rPr lang="en-US" sz="3100" b="1"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3100" b="1" kern="1200" dirty="0" err="1">
                <a:solidFill>
                  <a:schemeClr val="accent1">
                    <a:lumMod val="50000"/>
                  </a:schemeClr>
                </a:solidFill>
                <a:latin typeface="Times New Roman" panose="02020603050405020304" pitchFamily="18" charset="0"/>
                <a:cs typeface="Times New Roman" panose="02020603050405020304" pitchFamily="18" charset="0"/>
              </a:rPr>
              <a:t>предоставление</a:t>
            </a:r>
            <a:r>
              <a:rPr lang="en-US" sz="3100" b="1"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3100" b="1" kern="1200" dirty="0" err="1">
                <a:solidFill>
                  <a:schemeClr val="accent1">
                    <a:lumMod val="50000"/>
                  </a:schemeClr>
                </a:solidFill>
                <a:latin typeface="Times New Roman" panose="02020603050405020304" pitchFamily="18" charset="0"/>
                <a:cs typeface="Times New Roman" panose="02020603050405020304" pitchFamily="18" charset="0"/>
              </a:rPr>
              <a:t>услуги</a:t>
            </a:r>
            <a:r>
              <a:rPr lang="en-US" sz="3100" b="1" kern="1200" dirty="0">
                <a:solidFill>
                  <a:schemeClr val="accent1">
                    <a:lumMod val="50000"/>
                  </a:schemeClr>
                </a:solidFill>
                <a:latin typeface="Times New Roman" panose="02020603050405020304" pitchFamily="18" charset="0"/>
                <a:cs typeface="Times New Roman" panose="02020603050405020304" pitchFamily="18" charset="0"/>
              </a:rPr>
              <a:t>, в </a:t>
            </a:r>
            <a:r>
              <a:rPr lang="en-US" sz="3100" b="1" kern="1200" dirty="0" err="1">
                <a:solidFill>
                  <a:schemeClr val="accent1">
                    <a:lumMod val="50000"/>
                  </a:schemeClr>
                </a:solidFill>
                <a:latin typeface="Times New Roman" panose="02020603050405020304" pitchFamily="18" charset="0"/>
                <a:cs typeface="Times New Roman" panose="02020603050405020304" pitchFamily="18" charset="0"/>
              </a:rPr>
              <a:t>приеме</a:t>
            </a:r>
            <a:r>
              <a:rPr lang="en-US" sz="3100" b="1"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3100" b="1" kern="1200" dirty="0" err="1">
                <a:solidFill>
                  <a:schemeClr val="accent1">
                    <a:lumMod val="50000"/>
                  </a:schemeClr>
                </a:solidFill>
                <a:latin typeface="Times New Roman" panose="02020603050405020304" pitchFamily="18" charset="0"/>
                <a:cs typeface="Times New Roman" panose="02020603050405020304" pitchFamily="18" charset="0"/>
              </a:rPr>
              <a:t>документов</a:t>
            </a:r>
            <a:r>
              <a:rPr lang="en-US" sz="3100" b="1"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3100" b="1" kern="1200" dirty="0" err="1">
                <a:solidFill>
                  <a:schemeClr val="accent1">
                    <a:lumMod val="50000"/>
                  </a:schemeClr>
                </a:solidFill>
                <a:latin typeface="Times New Roman" panose="02020603050405020304" pitchFamily="18" charset="0"/>
                <a:cs typeface="Times New Roman" panose="02020603050405020304" pitchFamily="18" charset="0"/>
              </a:rPr>
              <a:t>для</a:t>
            </a:r>
            <a:r>
              <a:rPr lang="en-US" sz="3100" b="1"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3100" b="1" kern="1200" dirty="0" err="1">
                <a:solidFill>
                  <a:schemeClr val="accent1">
                    <a:lumMod val="50000"/>
                  </a:schemeClr>
                </a:solidFill>
                <a:latin typeface="Times New Roman" panose="02020603050405020304" pitchFamily="18" charset="0"/>
                <a:cs typeface="Times New Roman" panose="02020603050405020304" pitchFamily="18" charset="0"/>
              </a:rPr>
              <a:t>зачисления</a:t>
            </a:r>
            <a:r>
              <a:rPr lang="en-US" sz="3100" b="1"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3100" b="1" kern="1200" dirty="0" err="1">
                <a:solidFill>
                  <a:schemeClr val="accent1">
                    <a:lumMod val="50000"/>
                  </a:schemeClr>
                </a:solidFill>
                <a:latin typeface="Times New Roman" panose="02020603050405020304" pitchFamily="18" charset="0"/>
                <a:cs typeface="Times New Roman" panose="02020603050405020304" pitchFamily="18" charset="0"/>
              </a:rPr>
              <a:t>являются</a:t>
            </a:r>
            <a:r>
              <a:rPr lang="en-US" sz="3100" kern="1200" dirty="0">
                <a:solidFill>
                  <a:schemeClr val="accent1">
                    <a:lumMod val="50000"/>
                  </a:schemeClr>
                </a:solidFill>
                <a:latin typeface="Times New Roman" panose="02020603050405020304" pitchFamily="18" charset="0"/>
                <a:cs typeface="Times New Roman" panose="02020603050405020304" pitchFamily="18" charset="0"/>
              </a:rPr>
              <a:t>:</a:t>
            </a:r>
            <a:r>
              <a:rPr lang="en-US" sz="2700" kern="1200" dirty="0">
                <a:solidFill>
                  <a:schemeClr val="accent1">
                    <a:lumMod val="50000"/>
                  </a:schemeClr>
                </a:solidFill>
                <a:latin typeface="Times New Roman" panose="02020603050405020304" pitchFamily="18" charset="0"/>
                <a:cs typeface="Times New Roman" panose="02020603050405020304" pitchFamily="18" charset="0"/>
              </a:rPr>
              <a:t/>
            </a:r>
            <a:br>
              <a:rPr lang="en-US" sz="2700" kern="1200" dirty="0">
                <a:solidFill>
                  <a:schemeClr val="accent1">
                    <a:lumMod val="50000"/>
                  </a:schemeClr>
                </a:solidFill>
                <a:latin typeface="Times New Roman" panose="02020603050405020304" pitchFamily="18" charset="0"/>
                <a:cs typeface="Times New Roman" panose="02020603050405020304" pitchFamily="18" charset="0"/>
              </a:rPr>
            </a:br>
            <a:r>
              <a:rPr lang="en-US" sz="2700" kern="1200" dirty="0">
                <a:solidFill>
                  <a:schemeClr val="accent1">
                    <a:lumMod val="50000"/>
                  </a:schemeClr>
                </a:solidFill>
                <a:latin typeface="Times New Roman" panose="02020603050405020304" pitchFamily="18" charset="0"/>
                <a:cs typeface="Times New Roman" panose="02020603050405020304" pitchFamily="18" charset="0"/>
              </a:rPr>
              <a:t/>
            </a:r>
            <a:br>
              <a:rPr lang="en-US" sz="2700" kern="1200" dirty="0">
                <a:solidFill>
                  <a:schemeClr val="accent1">
                    <a:lumMod val="50000"/>
                  </a:schemeClr>
                </a:solidFill>
                <a:latin typeface="Times New Roman" panose="02020603050405020304" pitchFamily="18" charset="0"/>
                <a:cs typeface="Times New Roman" panose="02020603050405020304" pitchFamily="18" charset="0"/>
              </a:rPr>
            </a:br>
            <a:r>
              <a:rPr lang="en-US" sz="27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2700" kern="1200" dirty="0" err="1">
                <a:solidFill>
                  <a:schemeClr val="accent1">
                    <a:lumMod val="50000"/>
                  </a:schemeClr>
                </a:solidFill>
                <a:latin typeface="Times New Roman" panose="02020603050405020304" pitchFamily="18" charset="0"/>
                <a:cs typeface="Times New Roman" panose="02020603050405020304" pitchFamily="18" charset="0"/>
              </a:rPr>
              <a:t>обра</a:t>
            </a:r>
            <a:r>
              <a:rPr lang="ru-RU" sz="2700" kern="1200" dirty="0">
                <a:solidFill>
                  <a:schemeClr val="accent1">
                    <a:lumMod val="50000"/>
                  </a:schemeClr>
                </a:solidFill>
                <a:latin typeface="Times New Roman" panose="02020603050405020304" pitchFamily="18" charset="0"/>
                <a:cs typeface="Times New Roman" panose="02020603050405020304" pitchFamily="18" charset="0"/>
              </a:rPr>
              <a:t>щ</a:t>
            </a:r>
            <a:r>
              <a:rPr lang="en-US" sz="2700" kern="1200" dirty="0" err="1">
                <a:solidFill>
                  <a:schemeClr val="accent1">
                    <a:lumMod val="50000"/>
                  </a:schemeClr>
                </a:solidFill>
                <a:latin typeface="Times New Roman" panose="02020603050405020304" pitchFamily="18" charset="0"/>
                <a:cs typeface="Times New Roman" panose="02020603050405020304" pitchFamily="18" charset="0"/>
              </a:rPr>
              <a:t>ение</a:t>
            </a:r>
            <a:r>
              <a:rPr lang="en-US" sz="27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2700" kern="1200" dirty="0" err="1">
                <a:solidFill>
                  <a:schemeClr val="accent1">
                    <a:lumMod val="50000"/>
                  </a:schemeClr>
                </a:solidFill>
                <a:latin typeface="Times New Roman" panose="02020603050405020304" pitchFamily="18" charset="0"/>
                <a:cs typeface="Times New Roman" panose="02020603050405020304" pitchFamily="18" charset="0"/>
              </a:rPr>
              <a:t>лица</a:t>
            </a:r>
            <a:r>
              <a:rPr lang="en-US" sz="27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2700" kern="1200" dirty="0" err="1">
                <a:solidFill>
                  <a:schemeClr val="accent1">
                    <a:lumMod val="50000"/>
                  </a:schemeClr>
                </a:solidFill>
                <a:latin typeface="Times New Roman" panose="02020603050405020304" pitchFamily="18" charset="0"/>
                <a:cs typeface="Times New Roman" panose="02020603050405020304" pitchFamily="18" charset="0"/>
              </a:rPr>
              <a:t>не</a:t>
            </a:r>
            <a:r>
              <a:rPr lang="en-US" sz="27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2700" kern="1200" dirty="0" err="1">
                <a:solidFill>
                  <a:schemeClr val="accent1">
                    <a:lumMod val="50000"/>
                  </a:schemeClr>
                </a:solidFill>
                <a:latin typeface="Times New Roman" panose="02020603050405020304" pitchFamily="18" charset="0"/>
                <a:cs typeface="Times New Roman" panose="02020603050405020304" pitchFamily="18" charset="0"/>
              </a:rPr>
              <a:t>относящегося</a:t>
            </a:r>
            <a:r>
              <a:rPr lang="en-US" sz="2700" kern="1200" dirty="0">
                <a:solidFill>
                  <a:schemeClr val="accent1">
                    <a:lumMod val="50000"/>
                  </a:schemeClr>
                </a:solidFill>
                <a:latin typeface="Times New Roman" panose="02020603050405020304" pitchFamily="18" charset="0"/>
                <a:cs typeface="Times New Roman" panose="02020603050405020304" pitchFamily="18" charset="0"/>
              </a:rPr>
              <a:t> к </a:t>
            </a:r>
            <a:r>
              <a:rPr lang="en-US" sz="2700" kern="1200" dirty="0" err="1">
                <a:solidFill>
                  <a:schemeClr val="accent1">
                    <a:lumMod val="50000"/>
                  </a:schemeClr>
                </a:solidFill>
                <a:latin typeface="Times New Roman" panose="02020603050405020304" pitchFamily="18" charset="0"/>
                <a:cs typeface="Times New Roman" panose="02020603050405020304" pitchFamily="18" charset="0"/>
              </a:rPr>
              <a:t>категории</a:t>
            </a:r>
            <a:r>
              <a:rPr lang="en-US" sz="27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2700" kern="1200" dirty="0" err="1">
                <a:solidFill>
                  <a:schemeClr val="accent1">
                    <a:lumMod val="50000"/>
                  </a:schemeClr>
                </a:solidFill>
                <a:latin typeface="Times New Roman" panose="02020603050405020304" pitchFamily="18" charset="0"/>
                <a:cs typeface="Times New Roman" panose="02020603050405020304" pitchFamily="18" charset="0"/>
              </a:rPr>
              <a:t>заявителей</a:t>
            </a:r>
            <a:r>
              <a:rPr lang="en-US" sz="2700" kern="1200" dirty="0">
                <a:solidFill>
                  <a:schemeClr val="accent1">
                    <a:lumMod val="50000"/>
                  </a:schemeClr>
                </a:solidFill>
                <a:latin typeface="Times New Roman" panose="02020603050405020304" pitchFamily="18" charset="0"/>
                <a:cs typeface="Times New Roman" panose="02020603050405020304" pitchFamily="18" charset="0"/>
              </a:rPr>
              <a:t>; </a:t>
            </a:r>
            <a:br>
              <a:rPr lang="en-US" sz="2700" kern="1200" dirty="0">
                <a:solidFill>
                  <a:schemeClr val="accent1">
                    <a:lumMod val="50000"/>
                  </a:schemeClr>
                </a:solidFill>
                <a:latin typeface="Times New Roman" panose="02020603050405020304" pitchFamily="18" charset="0"/>
                <a:cs typeface="Times New Roman" panose="02020603050405020304" pitchFamily="18" charset="0"/>
              </a:rPr>
            </a:br>
            <a:r>
              <a:rPr lang="en-US" sz="27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2700" dirty="0" err="1">
                <a:solidFill>
                  <a:schemeClr val="accent1">
                    <a:lumMod val="50000"/>
                  </a:schemeClr>
                </a:solidFill>
                <a:latin typeface="Times New Roman" panose="02020603050405020304" pitchFamily="18" charset="0"/>
                <a:cs typeface="Times New Roman" panose="02020603050405020304" pitchFamily="18" charset="0"/>
              </a:rPr>
              <a:t>непредставление</a:t>
            </a:r>
            <a:r>
              <a:rPr lang="en-US" sz="2700" dirty="0">
                <a:solidFill>
                  <a:schemeClr val="accent1">
                    <a:lumMod val="50000"/>
                  </a:schemeClr>
                </a:solidFill>
                <a:latin typeface="Times New Roman" panose="02020603050405020304" pitchFamily="18" charset="0"/>
                <a:cs typeface="Times New Roman" panose="02020603050405020304" pitchFamily="18" charset="0"/>
              </a:rPr>
              <a:t> </a:t>
            </a:r>
            <a:r>
              <a:rPr lang="en-US" sz="2700" dirty="0" err="1">
                <a:solidFill>
                  <a:schemeClr val="accent1">
                    <a:lumMod val="50000"/>
                  </a:schemeClr>
                </a:solidFill>
                <a:latin typeface="Times New Roman" panose="02020603050405020304" pitchFamily="18" charset="0"/>
                <a:cs typeface="Times New Roman" panose="02020603050405020304" pitchFamily="18" charset="0"/>
              </a:rPr>
              <a:t>заявителем</a:t>
            </a:r>
            <a:r>
              <a:rPr lang="en-US" sz="2700" dirty="0">
                <a:solidFill>
                  <a:schemeClr val="accent1">
                    <a:lumMod val="50000"/>
                  </a:schemeClr>
                </a:solidFill>
                <a:latin typeface="Times New Roman" panose="02020603050405020304" pitchFamily="18" charset="0"/>
                <a:cs typeface="Times New Roman" panose="02020603050405020304" pitchFamily="18" charset="0"/>
              </a:rPr>
              <a:t> </a:t>
            </a:r>
            <a:r>
              <a:rPr lang="en-US" sz="2700" dirty="0" err="1">
                <a:solidFill>
                  <a:schemeClr val="accent1">
                    <a:lumMod val="50000"/>
                  </a:schemeClr>
                </a:solidFill>
                <a:latin typeface="Times New Roman" panose="02020603050405020304" pitchFamily="18" charset="0"/>
                <a:cs typeface="Times New Roman" panose="02020603050405020304" pitchFamily="18" charset="0"/>
              </a:rPr>
              <a:t>документа</a:t>
            </a:r>
            <a:r>
              <a:rPr lang="en-US" sz="2700" dirty="0">
                <a:solidFill>
                  <a:schemeClr val="accent1">
                    <a:lumMod val="50000"/>
                  </a:schemeClr>
                </a:solidFill>
                <a:latin typeface="Times New Roman" panose="02020603050405020304" pitchFamily="18" charset="0"/>
                <a:cs typeface="Times New Roman" panose="02020603050405020304" pitchFamily="18" charset="0"/>
              </a:rPr>
              <a:t>, </a:t>
            </a:r>
            <a:r>
              <a:rPr lang="en-US" sz="2700" dirty="0" err="1">
                <a:solidFill>
                  <a:schemeClr val="accent1">
                    <a:lumMod val="50000"/>
                  </a:schemeClr>
                </a:solidFill>
                <a:latin typeface="Times New Roman" panose="02020603050405020304" pitchFamily="18" charset="0"/>
                <a:cs typeface="Times New Roman" panose="02020603050405020304" pitchFamily="18" charset="0"/>
              </a:rPr>
              <a:t>удостоверяющего</a:t>
            </a:r>
            <a:r>
              <a:rPr lang="en-US" sz="2700" dirty="0">
                <a:solidFill>
                  <a:schemeClr val="accent1">
                    <a:lumMod val="50000"/>
                  </a:schemeClr>
                </a:solidFill>
                <a:latin typeface="Times New Roman" panose="02020603050405020304" pitchFamily="18" charset="0"/>
                <a:cs typeface="Times New Roman" panose="02020603050405020304" pitchFamily="18" charset="0"/>
              </a:rPr>
              <a:t> </a:t>
            </a:r>
            <a:r>
              <a:rPr lang="en-US" sz="2700" dirty="0" err="1">
                <a:solidFill>
                  <a:schemeClr val="accent1">
                    <a:lumMod val="50000"/>
                  </a:schemeClr>
                </a:solidFill>
                <a:latin typeface="Times New Roman" panose="02020603050405020304" pitchFamily="18" charset="0"/>
                <a:cs typeface="Times New Roman" panose="02020603050405020304" pitchFamily="18" charset="0"/>
              </a:rPr>
              <a:t>личность</a:t>
            </a:r>
            <a:r>
              <a:rPr lang="en-US" sz="2700" dirty="0">
                <a:solidFill>
                  <a:schemeClr val="accent1">
                    <a:lumMod val="50000"/>
                  </a:schemeClr>
                </a:solidFill>
                <a:latin typeface="Times New Roman" panose="02020603050405020304" pitchFamily="18" charset="0"/>
                <a:cs typeface="Times New Roman" panose="02020603050405020304" pitchFamily="18" charset="0"/>
              </a:rPr>
              <a:t>, </a:t>
            </a:r>
            <a:r>
              <a:rPr lang="en-US" sz="2700" dirty="0" err="1">
                <a:solidFill>
                  <a:schemeClr val="accent1">
                    <a:lumMod val="50000"/>
                  </a:schemeClr>
                </a:solidFill>
                <a:latin typeface="Times New Roman" panose="02020603050405020304" pitchFamily="18" charset="0"/>
                <a:cs typeface="Times New Roman" panose="02020603050405020304" pitchFamily="18" charset="0"/>
              </a:rPr>
              <a:t>или</a:t>
            </a:r>
            <a:r>
              <a:rPr lang="en-US" sz="2700" dirty="0">
                <a:solidFill>
                  <a:schemeClr val="accent1">
                    <a:lumMod val="50000"/>
                  </a:schemeClr>
                </a:solidFill>
                <a:latin typeface="Times New Roman" panose="02020603050405020304" pitchFamily="18" charset="0"/>
                <a:cs typeface="Times New Roman" panose="02020603050405020304" pitchFamily="18" charset="0"/>
              </a:rPr>
              <a:t> </a:t>
            </a:r>
            <a:r>
              <a:rPr lang="en-US" sz="2700" dirty="0" err="1">
                <a:solidFill>
                  <a:schemeClr val="accent1">
                    <a:lumMod val="50000"/>
                  </a:schemeClr>
                </a:solidFill>
                <a:latin typeface="Times New Roman" panose="02020603050405020304" pitchFamily="18" charset="0"/>
                <a:cs typeface="Times New Roman" panose="02020603050405020304" pitchFamily="18" charset="0"/>
              </a:rPr>
              <a:t>представление</a:t>
            </a:r>
            <a:r>
              <a:rPr lang="en-US" sz="2700" dirty="0">
                <a:solidFill>
                  <a:schemeClr val="accent1">
                    <a:lumMod val="50000"/>
                  </a:schemeClr>
                </a:solidFill>
                <a:latin typeface="Times New Roman" panose="02020603050405020304" pitchFamily="18" charset="0"/>
                <a:cs typeface="Times New Roman" panose="02020603050405020304" pitchFamily="18" charset="0"/>
              </a:rPr>
              <a:t> </a:t>
            </a:r>
            <a:r>
              <a:rPr lang="ru-RU" sz="2700" dirty="0">
                <a:solidFill>
                  <a:schemeClr val="accent1">
                    <a:lumMod val="50000"/>
                  </a:schemeClr>
                </a:solidFill>
                <a:latin typeface="Times New Roman" panose="02020603050405020304" pitchFamily="18" charset="0"/>
                <a:cs typeface="Times New Roman" panose="02020603050405020304" pitchFamily="18" charset="0"/>
              </a:rPr>
              <a:t>   </a:t>
            </a:r>
            <a:r>
              <a:rPr lang="en-US" sz="2700" dirty="0" err="1">
                <a:solidFill>
                  <a:schemeClr val="accent1">
                    <a:lumMod val="50000"/>
                  </a:schemeClr>
                </a:solidFill>
                <a:latin typeface="Times New Roman" panose="02020603050405020304" pitchFamily="18" charset="0"/>
                <a:cs typeface="Times New Roman" panose="02020603050405020304" pitchFamily="18" charset="0"/>
              </a:rPr>
              <a:t>документа</a:t>
            </a:r>
            <a:r>
              <a:rPr lang="en-US" sz="2700" dirty="0">
                <a:solidFill>
                  <a:schemeClr val="accent1">
                    <a:lumMod val="50000"/>
                  </a:schemeClr>
                </a:solidFill>
                <a:latin typeface="Times New Roman" panose="02020603050405020304" pitchFamily="18" charset="0"/>
                <a:cs typeface="Times New Roman" panose="02020603050405020304" pitchFamily="18" charset="0"/>
              </a:rPr>
              <a:t>, </a:t>
            </a:r>
            <a:r>
              <a:rPr lang="en-US" sz="2700" dirty="0" err="1">
                <a:solidFill>
                  <a:schemeClr val="accent1">
                    <a:lumMod val="50000"/>
                  </a:schemeClr>
                </a:solidFill>
                <a:latin typeface="Times New Roman" panose="02020603050405020304" pitchFamily="18" charset="0"/>
                <a:cs typeface="Times New Roman" panose="02020603050405020304" pitchFamily="18" charset="0"/>
              </a:rPr>
              <a:t>удостоверяющего</a:t>
            </a:r>
            <a:r>
              <a:rPr lang="en-US" sz="2700" dirty="0">
                <a:solidFill>
                  <a:schemeClr val="accent1">
                    <a:lumMod val="50000"/>
                  </a:schemeClr>
                </a:solidFill>
                <a:latin typeface="Times New Roman" panose="02020603050405020304" pitchFamily="18" charset="0"/>
                <a:cs typeface="Times New Roman" panose="02020603050405020304" pitchFamily="18" charset="0"/>
              </a:rPr>
              <a:t> </a:t>
            </a:r>
            <a:r>
              <a:rPr lang="en-US" sz="2700" dirty="0" err="1">
                <a:solidFill>
                  <a:schemeClr val="accent1">
                    <a:lumMod val="50000"/>
                  </a:schemeClr>
                </a:solidFill>
                <a:latin typeface="Times New Roman" panose="02020603050405020304" pitchFamily="18" charset="0"/>
                <a:cs typeface="Times New Roman" panose="02020603050405020304" pitchFamily="18" charset="0"/>
              </a:rPr>
              <a:t>личность</a:t>
            </a:r>
            <a:r>
              <a:rPr lang="en-US" sz="2700" dirty="0">
                <a:solidFill>
                  <a:schemeClr val="accent1">
                    <a:lumMod val="50000"/>
                  </a:schemeClr>
                </a:solidFill>
                <a:latin typeface="Times New Roman" panose="02020603050405020304" pitchFamily="18" charset="0"/>
                <a:cs typeface="Times New Roman" panose="02020603050405020304" pitchFamily="18" charset="0"/>
              </a:rPr>
              <a:t>, с </a:t>
            </a:r>
            <a:r>
              <a:rPr lang="en-US" sz="2700" dirty="0" err="1">
                <a:solidFill>
                  <a:schemeClr val="accent1">
                    <a:lumMod val="50000"/>
                  </a:schemeClr>
                </a:solidFill>
                <a:latin typeface="Times New Roman" panose="02020603050405020304" pitchFamily="18" charset="0"/>
                <a:cs typeface="Times New Roman" panose="02020603050405020304" pitchFamily="18" charset="0"/>
              </a:rPr>
              <a:t>истекшим</a:t>
            </a:r>
            <a:r>
              <a:rPr lang="en-US" sz="2700" dirty="0">
                <a:solidFill>
                  <a:schemeClr val="accent1">
                    <a:lumMod val="50000"/>
                  </a:schemeClr>
                </a:solidFill>
                <a:latin typeface="Times New Roman" panose="02020603050405020304" pitchFamily="18" charset="0"/>
                <a:cs typeface="Times New Roman" panose="02020603050405020304" pitchFamily="18" charset="0"/>
              </a:rPr>
              <a:t> </a:t>
            </a:r>
            <a:r>
              <a:rPr lang="en-US" sz="2700" dirty="0" err="1">
                <a:solidFill>
                  <a:schemeClr val="accent1">
                    <a:lumMod val="50000"/>
                  </a:schemeClr>
                </a:solidFill>
                <a:latin typeface="Times New Roman" panose="02020603050405020304" pitchFamily="18" charset="0"/>
                <a:cs typeface="Times New Roman" panose="02020603050405020304" pitchFamily="18" charset="0"/>
              </a:rPr>
              <a:t>сроком</a:t>
            </a:r>
            <a:r>
              <a:rPr lang="en-US" sz="2700" dirty="0">
                <a:solidFill>
                  <a:schemeClr val="accent1">
                    <a:lumMod val="50000"/>
                  </a:schemeClr>
                </a:solidFill>
                <a:latin typeface="Times New Roman" panose="02020603050405020304" pitchFamily="18" charset="0"/>
                <a:cs typeface="Times New Roman" panose="02020603050405020304" pitchFamily="18" charset="0"/>
              </a:rPr>
              <a:t> </a:t>
            </a:r>
            <a:r>
              <a:rPr lang="en-US" sz="2700" dirty="0" err="1">
                <a:solidFill>
                  <a:schemeClr val="accent1">
                    <a:lumMod val="50000"/>
                  </a:schemeClr>
                </a:solidFill>
                <a:latin typeface="Times New Roman" panose="02020603050405020304" pitchFamily="18" charset="0"/>
                <a:cs typeface="Times New Roman" panose="02020603050405020304" pitchFamily="18" charset="0"/>
              </a:rPr>
              <a:t>действия</a:t>
            </a:r>
            <a:r>
              <a:rPr lang="en-US" sz="2700" dirty="0">
                <a:solidFill>
                  <a:schemeClr val="accent1">
                    <a:lumMod val="50000"/>
                  </a:schemeClr>
                </a:solidFill>
                <a:latin typeface="Times New Roman" panose="02020603050405020304" pitchFamily="18" charset="0"/>
                <a:cs typeface="Times New Roman" panose="02020603050405020304" pitchFamily="18" charset="0"/>
              </a:rPr>
              <a:t> </a:t>
            </a:r>
            <a:r>
              <a:rPr lang="en-US" sz="2700" dirty="0" err="1">
                <a:solidFill>
                  <a:schemeClr val="accent1">
                    <a:lumMod val="50000"/>
                  </a:schemeClr>
                </a:solidFill>
                <a:latin typeface="Times New Roman" panose="02020603050405020304" pitchFamily="18" charset="0"/>
                <a:cs typeface="Times New Roman" panose="02020603050405020304" pitchFamily="18" charset="0"/>
              </a:rPr>
              <a:t>или</a:t>
            </a:r>
            <a:r>
              <a:rPr lang="en-US" sz="2700" dirty="0">
                <a:solidFill>
                  <a:schemeClr val="accent1">
                    <a:lumMod val="50000"/>
                  </a:schemeClr>
                </a:solidFill>
                <a:latin typeface="Times New Roman" panose="02020603050405020304" pitchFamily="18" charset="0"/>
                <a:cs typeface="Times New Roman" panose="02020603050405020304" pitchFamily="18" charset="0"/>
              </a:rPr>
              <a:t> </a:t>
            </a:r>
            <a:r>
              <a:rPr lang="en-US" sz="2700" dirty="0" err="1">
                <a:solidFill>
                  <a:schemeClr val="accent1">
                    <a:lumMod val="50000"/>
                  </a:schemeClr>
                </a:solidFill>
                <a:latin typeface="Times New Roman" panose="02020603050405020304" pitchFamily="18" charset="0"/>
                <a:cs typeface="Times New Roman" panose="02020603050405020304" pitchFamily="18" charset="0"/>
              </a:rPr>
              <a:t>недействительного</a:t>
            </a:r>
            <a:r>
              <a:rPr lang="en-US" sz="2700" dirty="0">
                <a:solidFill>
                  <a:schemeClr val="accent1">
                    <a:lumMod val="50000"/>
                  </a:schemeClr>
                </a:solidFill>
                <a:latin typeface="Times New Roman" panose="02020603050405020304" pitchFamily="18" charset="0"/>
                <a:cs typeface="Times New Roman" panose="02020603050405020304" pitchFamily="18" charset="0"/>
              </a:rPr>
              <a:t> </a:t>
            </a:r>
            <a:r>
              <a:rPr lang="en-US" sz="2700" dirty="0" err="1">
                <a:solidFill>
                  <a:schemeClr val="accent1">
                    <a:lumMod val="50000"/>
                  </a:schemeClr>
                </a:solidFill>
                <a:latin typeface="Times New Roman" panose="02020603050405020304" pitchFamily="18" charset="0"/>
                <a:cs typeface="Times New Roman" panose="02020603050405020304" pitchFamily="18" charset="0"/>
              </a:rPr>
              <a:t>документ</a:t>
            </a:r>
            <a:r>
              <a:rPr lang="ru-RU" sz="2700" dirty="0">
                <a:solidFill>
                  <a:schemeClr val="accent1">
                    <a:lumMod val="50000"/>
                  </a:schemeClr>
                </a:solidFill>
                <a:latin typeface="Times New Roman" panose="02020603050405020304" pitchFamily="18" charset="0"/>
                <a:cs typeface="Times New Roman" panose="02020603050405020304" pitchFamily="18" charset="0"/>
              </a:rPr>
              <a:t>а;</a:t>
            </a:r>
            <a:r>
              <a:rPr lang="en-US" sz="2700" dirty="0">
                <a:solidFill>
                  <a:schemeClr val="accent1">
                    <a:lumMod val="50000"/>
                  </a:schemeClr>
                </a:solidFill>
                <a:latin typeface="Times New Roman" panose="02020603050405020304" pitchFamily="18" charset="0"/>
                <a:cs typeface="Times New Roman" panose="02020603050405020304" pitchFamily="18" charset="0"/>
              </a:rPr>
              <a:t/>
            </a:r>
            <a:br>
              <a:rPr lang="en-US" sz="2700" dirty="0">
                <a:solidFill>
                  <a:schemeClr val="accent1">
                    <a:lumMod val="50000"/>
                  </a:schemeClr>
                </a:solidFill>
                <a:latin typeface="Times New Roman" panose="02020603050405020304" pitchFamily="18" charset="0"/>
                <a:cs typeface="Times New Roman" panose="02020603050405020304" pitchFamily="18" charset="0"/>
              </a:rPr>
            </a:br>
            <a:r>
              <a:rPr lang="en-US" sz="2700" dirty="0">
                <a:solidFill>
                  <a:schemeClr val="accent1">
                    <a:lumMod val="50000"/>
                  </a:schemeClr>
                </a:solidFill>
                <a:latin typeface="Times New Roman" panose="02020603050405020304" pitchFamily="18" charset="0"/>
                <a:cs typeface="Times New Roman" panose="02020603050405020304" pitchFamily="18" charset="0"/>
              </a:rPr>
              <a:t>- </a:t>
            </a:r>
            <a:r>
              <a:rPr lang="en-US" sz="2700" dirty="0" err="1">
                <a:solidFill>
                  <a:schemeClr val="accent1">
                    <a:lumMod val="50000"/>
                  </a:schemeClr>
                </a:solidFill>
                <a:latin typeface="Times New Roman" panose="02020603050405020304" pitchFamily="18" charset="0"/>
                <a:cs typeface="Times New Roman" panose="02020603050405020304" pitchFamily="18" charset="0"/>
              </a:rPr>
              <a:t>непредставление</a:t>
            </a:r>
            <a:r>
              <a:rPr lang="en-US" sz="2700" dirty="0">
                <a:solidFill>
                  <a:schemeClr val="accent1">
                    <a:lumMod val="50000"/>
                  </a:schemeClr>
                </a:solidFill>
                <a:latin typeface="Times New Roman" panose="02020603050405020304" pitchFamily="18" charset="0"/>
                <a:cs typeface="Times New Roman" panose="02020603050405020304" pitchFamily="18" charset="0"/>
              </a:rPr>
              <a:t> в ОУ </a:t>
            </a:r>
            <a:r>
              <a:rPr lang="en-US" sz="2700" dirty="0" err="1">
                <a:solidFill>
                  <a:schemeClr val="accent1">
                    <a:lumMod val="50000"/>
                  </a:schemeClr>
                </a:solidFill>
                <a:latin typeface="Times New Roman" panose="02020603050405020304" pitchFamily="18" charset="0"/>
                <a:cs typeface="Times New Roman" panose="02020603050405020304" pitchFamily="18" charset="0"/>
              </a:rPr>
              <a:t>документов</a:t>
            </a:r>
            <a:r>
              <a:rPr lang="en-US" sz="2700" dirty="0">
                <a:solidFill>
                  <a:schemeClr val="accent1">
                    <a:lumMod val="50000"/>
                  </a:schemeClr>
                </a:solidFill>
                <a:latin typeface="Times New Roman" panose="02020603050405020304" pitchFamily="18" charset="0"/>
                <a:cs typeface="Times New Roman" panose="02020603050405020304" pitchFamily="18" charset="0"/>
              </a:rPr>
              <a:t>, </a:t>
            </a:r>
            <a:r>
              <a:rPr lang="en-US" sz="2700" dirty="0" err="1">
                <a:solidFill>
                  <a:schemeClr val="accent1">
                    <a:lumMod val="50000"/>
                  </a:schemeClr>
                </a:solidFill>
                <a:latin typeface="Times New Roman" panose="02020603050405020304" pitchFamily="18" charset="0"/>
                <a:cs typeface="Times New Roman" panose="02020603050405020304" pitchFamily="18" charset="0"/>
              </a:rPr>
              <a:t>необходимых</a:t>
            </a:r>
            <a:r>
              <a:rPr lang="en-US" sz="2700" dirty="0">
                <a:solidFill>
                  <a:schemeClr val="accent1">
                    <a:lumMod val="50000"/>
                  </a:schemeClr>
                </a:solidFill>
                <a:latin typeface="Times New Roman" panose="02020603050405020304" pitchFamily="18" charset="0"/>
                <a:cs typeface="Times New Roman" panose="02020603050405020304" pitchFamily="18" charset="0"/>
              </a:rPr>
              <a:t> </a:t>
            </a:r>
            <a:r>
              <a:rPr lang="en-US" sz="2700" dirty="0" err="1">
                <a:solidFill>
                  <a:schemeClr val="accent1">
                    <a:lumMod val="50000"/>
                  </a:schemeClr>
                </a:solidFill>
                <a:latin typeface="Times New Roman" panose="02020603050405020304" pitchFamily="18" charset="0"/>
                <a:cs typeface="Times New Roman" panose="02020603050405020304" pitchFamily="18" charset="0"/>
              </a:rPr>
              <a:t>для</a:t>
            </a:r>
            <a:r>
              <a:rPr lang="en-US" sz="2700" dirty="0">
                <a:solidFill>
                  <a:schemeClr val="accent1">
                    <a:lumMod val="50000"/>
                  </a:schemeClr>
                </a:solidFill>
                <a:latin typeface="Times New Roman" panose="02020603050405020304" pitchFamily="18" charset="0"/>
                <a:cs typeface="Times New Roman" panose="02020603050405020304" pitchFamily="18" charset="0"/>
              </a:rPr>
              <a:t> </a:t>
            </a:r>
            <a:r>
              <a:rPr lang="en-US" sz="2700" dirty="0" err="1">
                <a:solidFill>
                  <a:schemeClr val="accent1">
                    <a:lumMod val="50000"/>
                  </a:schemeClr>
                </a:solidFill>
                <a:latin typeface="Times New Roman" panose="02020603050405020304" pitchFamily="18" charset="0"/>
                <a:cs typeface="Times New Roman" panose="02020603050405020304" pitchFamily="18" charset="0"/>
              </a:rPr>
              <a:t>получения</a:t>
            </a:r>
            <a:r>
              <a:rPr lang="en-US" sz="2700" dirty="0">
                <a:solidFill>
                  <a:schemeClr val="accent1">
                    <a:lumMod val="50000"/>
                  </a:schemeClr>
                </a:solidFill>
                <a:latin typeface="Times New Roman" panose="02020603050405020304" pitchFamily="18" charset="0"/>
                <a:cs typeface="Times New Roman" panose="02020603050405020304" pitchFamily="18" charset="0"/>
              </a:rPr>
              <a:t> </a:t>
            </a:r>
            <a:r>
              <a:rPr lang="en-US" sz="2700" dirty="0" err="1">
                <a:solidFill>
                  <a:schemeClr val="accent1">
                    <a:lumMod val="50000"/>
                  </a:schemeClr>
                </a:solidFill>
                <a:latin typeface="Times New Roman" panose="02020603050405020304" pitchFamily="18" charset="0"/>
                <a:cs typeface="Times New Roman" panose="02020603050405020304" pitchFamily="18" charset="0"/>
              </a:rPr>
              <a:t>услуги</a:t>
            </a:r>
            <a:r>
              <a:rPr lang="en-US" sz="2700" dirty="0">
                <a:solidFill>
                  <a:schemeClr val="accent1">
                    <a:lumMod val="50000"/>
                  </a:schemeClr>
                </a:solidFill>
                <a:latin typeface="Times New Roman" panose="02020603050405020304" pitchFamily="18" charset="0"/>
                <a:cs typeface="Times New Roman" panose="02020603050405020304" pitchFamily="18" charset="0"/>
              </a:rPr>
              <a:t>; </a:t>
            </a:r>
            <a:br>
              <a:rPr lang="en-US" sz="2700" dirty="0">
                <a:solidFill>
                  <a:schemeClr val="accent1">
                    <a:lumMod val="50000"/>
                  </a:schemeClr>
                </a:solidFill>
                <a:latin typeface="Times New Roman" panose="02020603050405020304" pitchFamily="18" charset="0"/>
                <a:cs typeface="Times New Roman" panose="02020603050405020304" pitchFamily="18" charset="0"/>
              </a:rPr>
            </a:br>
            <a:r>
              <a:rPr lang="en-US" sz="2700" dirty="0">
                <a:solidFill>
                  <a:schemeClr val="accent1">
                    <a:lumMod val="50000"/>
                  </a:schemeClr>
                </a:solidFill>
                <a:latin typeface="Times New Roman" panose="02020603050405020304" pitchFamily="18" charset="0"/>
                <a:cs typeface="Times New Roman" panose="02020603050405020304" pitchFamily="18" charset="0"/>
              </a:rPr>
              <a:t>- </a:t>
            </a:r>
            <a:r>
              <a:rPr lang="en-US" sz="2700" dirty="0" err="1">
                <a:solidFill>
                  <a:schemeClr val="accent1">
                    <a:lumMod val="50000"/>
                  </a:schemeClr>
                </a:solidFill>
                <a:latin typeface="Times New Roman" panose="02020603050405020304" pitchFamily="18" charset="0"/>
                <a:cs typeface="Times New Roman" panose="02020603050405020304" pitchFamily="18" charset="0"/>
              </a:rPr>
              <a:t>отсутствие</a:t>
            </a:r>
            <a:r>
              <a:rPr lang="en-US" sz="2700" dirty="0">
                <a:solidFill>
                  <a:schemeClr val="accent1">
                    <a:lumMod val="50000"/>
                  </a:schemeClr>
                </a:solidFill>
                <a:latin typeface="Times New Roman" panose="02020603050405020304" pitchFamily="18" charset="0"/>
                <a:cs typeface="Times New Roman" panose="02020603050405020304" pitchFamily="18" charset="0"/>
              </a:rPr>
              <a:t> </a:t>
            </a:r>
            <a:r>
              <a:rPr lang="en-US" sz="2700" dirty="0" err="1">
                <a:solidFill>
                  <a:schemeClr val="accent1">
                    <a:lumMod val="50000"/>
                  </a:schemeClr>
                </a:solidFill>
                <a:latin typeface="Times New Roman" panose="02020603050405020304" pitchFamily="18" charset="0"/>
                <a:cs typeface="Times New Roman" panose="02020603050405020304" pitchFamily="18" charset="0"/>
              </a:rPr>
              <a:t>свободных</a:t>
            </a:r>
            <a:r>
              <a:rPr lang="en-US" sz="2700" dirty="0">
                <a:solidFill>
                  <a:schemeClr val="accent1">
                    <a:lumMod val="50000"/>
                  </a:schemeClr>
                </a:solidFill>
                <a:latin typeface="Times New Roman" panose="02020603050405020304" pitchFamily="18" charset="0"/>
                <a:cs typeface="Times New Roman" panose="02020603050405020304" pitchFamily="18" charset="0"/>
              </a:rPr>
              <a:t> </a:t>
            </a:r>
            <a:r>
              <a:rPr lang="en-US" sz="2700" dirty="0" err="1">
                <a:solidFill>
                  <a:schemeClr val="accent1">
                    <a:lumMod val="50000"/>
                  </a:schemeClr>
                </a:solidFill>
                <a:latin typeface="Times New Roman" panose="02020603050405020304" pitchFamily="18" charset="0"/>
                <a:cs typeface="Times New Roman" panose="02020603050405020304" pitchFamily="18" charset="0"/>
              </a:rPr>
              <a:t>мест</a:t>
            </a:r>
            <a:r>
              <a:rPr lang="en-US" sz="2700" dirty="0">
                <a:solidFill>
                  <a:schemeClr val="accent1">
                    <a:lumMod val="50000"/>
                  </a:schemeClr>
                </a:solidFill>
                <a:latin typeface="Times New Roman" panose="02020603050405020304" pitchFamily="18" charset="0"/>
                <a:cs typeface="Times New Roman" panose="02020603050405020304" pitchFamily="18" charset="0"/>
              </a:rPr>
              <a:t> в ОУ; </a:t>
            </a:r>
            <a:br>
              <a:rPr lang="en-US" sz="2700" dirty="0">
                <a:solidFill>
                  <a:schemeClr val="accent1">
                    <a:lumMod val="50000"/>
                  </a:schemeClr>
                </a:solidFill>
                <a:latin typeface="Times New Roman" panose="02020603050405020304" pitchFamily="18" charset="0"/>
                <a:cs typeface="Times New Roman" panose="02020603050405020304" pitchFamily="18" charset="0"/>
              </a:rPr>
            </a:br>
            <a:r>
              <a:rPr lang="en-US" sz="2700" dirty="0">
                <a:solidFill>
                  <a:schemeClr val="accent1">
                    <a:lumMod val="50000"/>
                  </a:schemeClr>
                </a:solidFill>
                <a:latin typeface="Times New Roman" panose="02020603050405020304" pitchFamily="18" charset="0"/>
                <a:cs typeface="Times New Roman" panose="02020603050405020304" pitchFamily="18" charset="0"/>
              </a:rPr>
              <a:t>- </a:t>
            </a:r>
            <a:r>
              <a:rPr lang="en-US" sz="2700" dirty="0" err="1">
                <a:solidFill>
                  <a:schemeClr val="accent1">
                    <a:lumMod val="50000"/>
                  </a:schemeClr>
                </a:solidFill>
                <a:latin typeface="Times New Roman" panose="02020603050405020304" pitchFamily="18" charset="0"/>
                <a:cs typeface="Times New Roman" panose="02020603050405020304" pitchFamily="18" charset="0"/>
              </a:rPr>
              <a:t>возрастные</a:t>
            </a:r>
            <a:r>
              <a:rPr lang="en-US" sz="2700" dirty="0">
                <a:solidFill>
                  <a:schemeClr val="accent1">
                    <a:lumMod val="50000"/>
                  </a:schemeClr>
                </a:solidFill>
                <a:latin typeface="Times New Roman" panose="02020603050405020304" pitchFamily="18" charset="0"/>
                <a:cs typeface="Times New Roman" panose="02020603050405020304" pitchFamily="18" charset="0"/>
              </a:rPr>
              <a:t> </a:t>
            </a:r>
            <a:r>
              <a:rPr lang="en-US" sz="2700" dirty="0" err="1" smtClean="0">
                <a:solidFill>
                  <a:schemeClr val="accent1">
                    <a:lumMod val="50000"/>
                  </a:schemeClr>
                </a:solidFill>
                <a:latin typeface="Times New Roman" panose="02020603050405020304" pitchFamily="18" charset="0"/>
                <a:cs typeface="Times New Roman" panose="02020603050405020304" pitchFamily="18" charset="0"/>
              </a:rPr>
              <a:t>ограничения</a:t>
            </a:r>
            <a:r>
              <a:rPr lang="en-US" sz="2700" dirty="0">
                <a:solidFill>
                  <a:schemeClr val="accent1">
                    <a:lumMod val="50000"/>
                  </a:schemeClr>
                </a:solidFill>
                <a:latin typeface="Times New Roman" panose="02020603050405020304" pitchFamily="18" charset="0"/>
                <a:cs typeface="Times New Roman" panose="02020603050405020304" pitchFamily="18" charset="0"/>
              </a:rPr>
              <a:t/>
            </a:r>
            <a:br>
              <a:rPr lang="en-US" sz="2700" dirty="0">
                <a:solidFill>
                  <a:schemeClr val="accent1">
                    <a:lumMod val="50000"/>
                  </a:schemeClr>
                </a:solidFill>
                <a:latin typeface="Times New Roman" panose="02020603050405020304" pitchFamily="18" charset="0"/>
                <a:cs typeface="Times New Roman" panose="02020603050405020304" pitchFamily="18" charset="0"/>
              </a:rPr>
            </a:br>
            <a:r>
              <a:rPr lang="en-US" sz="2700" dirty="0">
                <a:solidFill>
                  <a:schemeClr val="accent1">
                    <a:lumMod val="50000"/>
                  </a:schemeClr>
                </a:solidFill>
                <a:latin typeface="Times New Roman" panose="02020603050405020304" pitchFamily="18" charset="0"/>
                <a:cs typeface="Times New Roman" panose="02020603050405020304" pitchFamily="18" charset="0"/>
              </a:rPr>
              <a:t/>
            </a:r>
            <a:br>
              <a:rPr lang="en-US" sz="2700" dirty="0">
                <a:solidFill>
                  <a:schemeClr val="accent1">
                    <a:lumMod val="50000"/>
                  </a:schemeClr>
                </a:solidFill>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a:r>
            <a:br>
              <a:rPr lang="en-US" sz="2000" dirty="0">
                <a:latin typeface="Times New Roman" panose="02020603050405020304" pitchFamily="18" charset="0"/>
                <a:cs typeface="Times New Roman" panose="02020603050405020304" pitchFamily="18" charset="0"/>
              </a:rPr>
            </a:br>
            <a:endParaRPr lang="en-US" sz="2000" kern="1200" dirty="0">
              <a:solidFill>
                <a:schemeClr val="tx1"/>
              </a:solidFill>
              <a:latin typeface="Times New Roman" panose="02020603050405020304" pitchFamily="18" charset="0"/>
              <a:cs typeface="Times New Roman" panose="02020603050405020304" pitchFamily="18" charset="0"/>
            </a:endParaRPr>
          </a:p>
        </p:txBody>
      </p:sp>
      <p:cxnSp>
        <p:nvCxnSpPr>
          <p:cNvPr id="20" name="Straight Connector 12">
            <a:extLst>
              <a:ext uri="{FF2B5EF4-FFF2-40B4-BE49-F238E27FC236}">
                <a16:creationId xmlns="" xmlns:a16="http://schemas.microsoft.com/office/drawing/2014/main" id="{F7C8EA93-3210-4C62-99E9-153C275E3A87}"/>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266341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 xmlns:a16="http://schemas.microsoft.com/office/drawing/2014/main" id="{665DBBEF-238B-476B-96AB-8AAC3224ECE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w="38100">
            <a:solidFill>
              <a:schemeClr val="accent1"/>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p:cNvSpPr>
            <a:spLocks noGrp="1"/>
          </p:cNvSpPr>
          <p:nvPr>
            <p:ph type="title"/>
          </p:nvPr>
        </p:nvSpPr>
        <p:spPr>
          <a:xfrm>
            <a:off x="319489" y="385590"/>
            <a:ext cx="11512627" cy="2159306"/>
          </a:xfrm>
        </p:spPr>
        <p:txBody>
          <a:bodyPr vert="horz" lIns="91440" tIns="45720" rIns="91440" bIns="45720" rtlCol="0" anchor="b">
            <a:normAutofit fontScale="90000"/>
          </a:bodyPr>
          <a:lstStyle/>
          <a:p>
            <a:r>
              <a:rPr lang="en-US" kern="1200" dirty="0" err="1">
                <a:solidFill>
                  <a:schemeClr val="accent1">
                    <a:lumMod val="50000"/>
                  </a:schemeClr>
                </a:solidFill>
                <a:latin typeface="Times New Roman" panose="02020603050405020304" pitchFamily="18" charset="0"/>
                <a:cs typeface="Times New Roman" panose="02020603050405020304" pitchFamily="18" charset="0"/>
              </a:rPr>
              <a:t>Форму</a:t>
            </a:r>
            <a:r>
              <a:rPr lang="en-US" kern="1200" dirty="0">
                <a:solidFill>
                  <a:schemeClr val="accent1">
                    <a:lumMod val="50000"/>
                  </a:schemeClr>
                </a:solidFill>
                <a:latin typeface="Times New Roman" panose="02020603050405020304" pitchFamily="18" charset="0"/>
                <a:cs typeface="Times New Roman" panose="02020603050405020304" pitchFamily="18" charset="0"/>
              </a:rPr>
              <a:t> </a:t>
            </a:r>
            <a:r>
              <a:rPr lang="en-US" kern="1200" dirty="0" err="1">
                <a:solidFill>
                  <a:schemeClr val="accent1">
                    <a:lumMod val="50000"/>
                  </a:schemeClr>
                </a:solidFill>
                <a:latin typeface="Times New Roman" panose="02020603050405020304" pitchFamily="18" charset="0"/>
                <a:cs typeface="Times New Roman" panose="02020603050405020304" pitchFamily="18" charset="0"/>
              </a:rPr>
              <a:t>заявления</a:t>
            </a:r>
            <a:r>
              <a:rPr lang="en-US" kern="1200" dirty="0">
                <a:solidFill>
                  <a:schemeClr val="accent1">
                    <a:lumMod val="50000"/>
                  </a:schemeClr>
                </a:solidFill>
                <a:latin typeface="Times New Roman" panose="02020603050405020304" pitchFamily="18" charset="0"/>
                <a:cs typeface="Times New Roman" panose="02020603050405020304" pitchFamily="18" charset="0"/>
              </a:rPr>
              <a:t> о </a:t>
            </a:r>
            <a:r>
              <a:rPr lang="en-US" kern="1200" dirty="0" err="1">
                <a:solidFill>
                  <a:schemeClr val="accent1">
                    <a:lumMod val="50000"/>
                  </a:schemeClr>
                </a:solidFill>
                <a:latin typeface="Times New Roman" panose="02020603050405020304" pitchFamily="18" charset="0"/>
                <a:cs typeface="Times New Roman" panose="02020603050405020304" pitchFamily="18" charset="0"/>
              </a:rPr>
              <a:t>приеме</a:t>
            </a:r>
            <a:r>
              <a:rPr lang="en-US" kern="1200" dirty="0">
                <a:solidFill>
                  <a:schemeClr val="accent1">
                    <a:lumMod val="50000"/>
                  </a:schemeClr>
                </a:solidFill>
                <a:latin typeface="Times New Roman" panose="02020603050405020304" pitchFamily="18" charset="0"/>
                <a:cs typeface="Times New Roman" panose="02020603050405020304" pitchFamily="18" charset="0"/>
              </a:rPr>
              <a:t> в ОУ </a:t>
            </a:r>
            <a:r>
              <a:rPr lang="en-US" kern="1200" dirty="0" err="1" smtClean="0">
                <a:solidFill>
                  <a:schemeClr val="accent1">
                    <a:lumMod val="50000"/>
                  </a:schemeClr>
                </a:solidFill>
                <a:latin typeface="Times New Roman" panose="02020603050405020304" pitchFamily="18" charset="0"/>
                <a:cs typeface="Times New Roman" panose="02020603050405020304" pitchFamily="18" charset="0"/>
              </a:rPr>
              <a:t>можно</a:t>
            </a:r>
            <a:r>
              <a:rPr lang="en-US" kern="1200" dirty="0" smtClean="0">
                <a:solidFill>
                  <a:schemeClr val="accent1">
                    <a:lumMod val="50000"/>
                  </a:schemeClr>
                </a:solidFill>
                <a:latin typeface="Times New Roman" panose="02020603050405020304" pitchFamily="18" charset="0"/>
                <a:cs typeface="Times New Roman" panose="02020603050405020304" pitchFamily="18" charset="0"/>
              </a:rPr>
              <a:t> </a:t>
            </a:r>
            <a:r>
              <a:rPr lang="en-US" kern="1200" dirty="0" err="1">
                <a:solidFill>
                  <a:schemeClr val="accent1">
                    <a:lumMod val="50000"/>
                  </a:schemeClr>
                </a:solidFill>
                <a:latin typeface="Times New Roman" panose="02020603050405020304" pitchFamily="18" charset="0"/>
                <a:cs typeface="Times New Roman" panose="02020603050405020304" pitchFamily="18" charset="0"/>
              </a:rPr>
              <a:t>найти</a:t>
            </a:r>
            <a:r>
              <a:rPr lang="en-US" kern="1200" dirty="0">
                <a:solidFill>
                  <a:schemeClr val="accent1">
                    <a:lumMod val="50000"/>
                  </a:schemeClr>
                </a:solidFill>
                <a:latin typeface="Times New Roman" panose="02020603050405020304" pitchFamily="18" charset="0"/>
                <a:cs typeface="Times New Roman" panose="02020603050405020304" pitchFamily="18" charset="0"/>
              </a:rPr>
              <a:t> </a:t>
            </a:r>
            <a:r>
              <a:rPr lang="en-US" kern="1200" dirty="0" err="1">
                <a:solidFill>
                  <a:schemeClr val="accent1">
                    <a:lumMod val="50000"/>
                  </a:schemeClr>
                </a:solidFill>
                <a:latin typeface="Times New Roman" panose="02020603050405020304" pitchFamily="18" charset="0"/>
                <a:cs typeface="Times New Roman" panose="02020603050405020304" pitchFamily="18" charset="0"/>
              </a:rPr>
              <a:t>на</a:t>
            </a:r>
            <a:r>
              <a:rPr lang="en-US" kern="1200" dirty="0">
                <a:solidFill>
                  <a:schemeClr val="accent1">
                    <a:lumMod val="50000"/>
                  </a:schemeClr>
                </a:solidFill>
                <a:latin typeface="Times New Roman" panose="02020603050405020304" pitchFamily="18" charset="0"/>
                <a:cs typeface="Times New Roman" panose="02020603050405020304" pitchFamily="18" charset="0"/>
              </a:rPr>
              <a:t> </a:t>
            </a:r>
            <a:r>
              <a:rPr lang="en-US" kern="1200" dirty="0" err="1">
                <a:solidFill>
                  <a:schemeClr val="accent1">
                    <a:lumMod val="50000"/>
                  </a:schemeClr>
                </a:solidFill>
                <a:latin typeface="Times New Roman" panose="02020603050405020304" pitchFamily="18" charset="0"/>
                <a:cs typeface="Times New Roman" panose="02020603050405020304" pitchFamily="18" charset="0"/>
              </a:rPr>
              <a:t>сайте</a:t>
            </a:r>
            <a:r>
              <a:rPr lang="en-US" kern="1200" dirty="0">
                <a:solidFill>
                  <a:schemeClr val="accent1">
                    <a:lumMod val="50000"/>
                  </a:schemeClr>
                </a:solidFill>
                <a:latin typeface="Times New Roman" panose="02020603050405020304" pitchFamily="18" charset="0"/>
                <a:cs typeface="Times New Roman" panose="02020603050405020304" pitchFamily="18" charset="0"/>
              </a:rPr>
              <a:t> </a:t>
            </a:r>
            <a:r>
              <a:rPr lang="en-US" kern="1200" dirty="0" err="1">
                <a:solidFill>
                  <a:schemeClr val="accent1">
                    <a:lumMod val="50000"/>
                  </a:schemeClr>
                </a:solidFill>
                <a:latin typeface="Times New Roman" panose="02020603050405020304" pitchFamily="18" charset="0"/>
                <a:cs typeface="Times New Roman" panose="02020603050405020304" pitchFamily="18" charset="0"/>
              </a:rPr>
              <a:t>школы</a:t>
            </a:r>
            <a:r>
              <a:rPr lang="ru-RU" sz="4100" kern="1200" dirty="0">
                <a:solidFill>
                  <a:schemeClr val="accent1">
                    <a:lumMod val="50000"/>
                  </a:schemeClr>
                </a:solidFill>
                <a:latin typeface="Times New Roman" panose="02020603050405020304" pitchFamily="18" charset="0"/>
                <a:cs typeface="Times New Roman" panose="02020603050405020304" pitchFamily="18" charset="0"/>
              </a:rPr>
              <a:t/>
            </a:r>
            <a:br>
              <a:rPr lang="ru-RU" sz="4100" kern="1200" dirty="0">
                <a:solidFill>
                  <a:schemeClr val="accent1">
                    <a:lumMod val="50000"/>
                  </a:schemeClr>
                </a:solidFill>
                <a:latin typeface="Times New Roman" panose="02020603050405020304" pitchFamily="18" charset="0"/>
                <a:cs typeface="Times New Roman" panose="02020603050405020304" pitchFamily="18" charset="0"/>
              </a:rPr>
            </a:br>
            <a:r>
              <a:rPr lang="en-US" sz="4100" kern="1200" dirty="0">
                <a:solidFill>
                  <a:schemeClr val="tx1"/>
                </a:solidFill>
                <a:latin typeface="Times New Roman" panose="02020603050405020304" pitchFamily="18" charset="0"/>
                <a:cs typeface="Times New Roman" panose="02020603050405020304" pitchFamily="18" charset="0"/>
              </a:rPr>
              <a:t/>
            </a:r>
            <a:br>
              <a:rPr lang="en-US" sz="4100" kern="1200" dirty="0">
                <a:solidFill>
                  <a:schemeClr val="tx1"/>
                </a:solidFill>
                <a:latin typeface="Times New Roman" panose="02020603050405020304" pitchFamily="18" charset="0"/>
                <a:cs typeface="Times New Roman" panose="02020603050405020304" pitchFamily="18" charset="0"/>
              </a:rPr>
            </a:br>
            <a:endParaRPr lang="en-US" sz="4100" kern="1200" dirty="0">
              <a:solidFill>
                <a:schemeClr val="tx1"/>
              </a:solidFill>
              <a:latin typeface="+mj-lt"/>
              <a:ea typeface="+mj-ea"/>
              <a:cs typeface="+mj-cs"/>
            </a:endParaRPr>
          </a:p>
        </p:txBody>
      </p:sp>
      <p:sp>
        <p:nvSpPr>
          <p:cNvPr id="31" name="sketch line">
            <a:extLst>
              <a:ext uri="{FF2B5EF4-FFF2-40B4-BE49-F238E27FC236}">
                <a16:creationId xmlns="" xmlns:a16="http://schemas.microsoft.com/office/drawing/2014/main" id="{3FCFB1DE-0B7E-48CC-BA90-B2AB0889F9D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Рисунок 3"/>
          <p:cNvPicPr>
            <a:picLocks noChangeAspect="1"/>
          </p:cNvPicPr>
          <p:nvPr/>
        </p:nvPicPr>
        <p:blipFill rotWithShape="1">
          <a:blip r:embed="rId3"/>
          <a:srcRect t="9184" b="19010"/>
          <a:stretch/>
        </p:blipFill>
        <p:spPr>
          <a:xfrm>
            <a:off x="472029" y="1624184"/>
            <a:ext cx="11389372" cy="4600345"/>
          </a:xfrm>
          <a:prstGeom prst="rect">
            <a:avLst/>
          </a:prstGeom>
        </p:spPr>
      </p:pic>
      <p:sp>
        <p:nvSpPr>
          <p:cNvPr id="5" name="Стрелка вправо 4"/>
          <p:cNvSpPr/>
          <p:nvPr/>
        </p:nvSpPr>
        <p:spPr>
          <a:xfrm>
            <a:off x="6285123" y="4583017"/>
            <a:ext cx="1586429" cy="749147"/>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7114814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 xmlns:a16="http://schemas.microsoft.com/office/drawing/2014/main" id="{665DBBEF-238B-476B-96AB-8AAC3224ECE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w="38100">
            <a:solidFill>
              <a:schemeClr val="accent1"/>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p:cNvSpPr>
            <a:spLocks noGrp="1"/>
          </p:cNvSpPr>
          <p:nvPr>
            <p:ph type="title"/>
          </p:nvPr>
        </p:nvSpPr>
        <p:spPr>
          <a:xfrm>
            <a:off x="167054" y="341844"/>
            <a:ext cx="8260850" cy="6516156"/>
          </a:xfrm>
        </p:spPr>
        <p:txBody>
          <a:bodyPr vert="horz" lIns="91440" tIns="45720" rIns="91440" bIns="45720" rtlCol="0" anchor="b">
            <a:normAutofit/>
          </a:bodyPr>
          <a:lstStyle/>
          <a:p>
            <a:r>
              <a:rPr lang="ru-RU" sz="3100" b="1" i="1" dirty="0"/>
              <a:t>Особенности организации учебного процесса</a:t>
            </a:r>
            <a:r>
              <a:rPr lang="ru-RU" sz="3100" i="1" dirty="0"/>
              <a:t>:</a:t>
            </a:r>
            <a:br>
              <a:rPr lang="ru-RU" sz="3100" i="1" dirty="0"/>
            </a:br>
            <a:r>
              <a:rPr lang="ru-RU" sz="3100" i="1" dirty="0"/>
              <a:t/>
            </a:r>
            <a:br>
              <a:rPr lang="ru-RU" sz="3100" i="1" dirty="0"/>
            </a:br>
            <a:r>
              <a:rPr lang="ru-RU" sz="3100" i="1" dirty="0"/>
              <a:t>- </a:t>
            </a:r>
            <a:r>
              <a:rPr lang="ru-RU" sz="3100" dirty="0"/>
              <a:t>пятидневная учебная неделя;</a:t>
            </a:r>
            <a:br>
              <a:rPr lang="ru-RU" sz="3100" dirty="0"/>
            </a:br>
            <a:r>
              <a:rPr lang="ru-RU" sz="3100" dirty="0"/>
              <a:t>- первая смена;</a:t>
            </a:r>
            <a:br>
              <a:rPr lang="ru-RU" sz="3100" dirty="0"/>
            </a:br>
            <a:r>
              <a:rPr lang="ru-RU" sz="3100" dirty="0"/>
              <a:t>- минимальное по объему домашнее задание;</a:t>
            </a:r>
            <a:br>
              <a:rPr lang="ru-RU" sz="3100" dirty="0"/>
            </a:br>
            <a:r>
              <a:rPr lang="ru-RU" sz="3100" dirty="0"/>
              <a:t>- </a:t>
            </a:r>
            <a:r>
              <a:rPr lang="ru-RU" sz="3100" dirty="0" err="1"/>
              <a:t>безотметочное</a:t>
            </a:r>
            <a:r>
              <a:rPr lang="ru-RU" sz="3100" dirty="0"/>
              <a:t> обучение в первом классе;</a:t>
            </a:r>
            <a:br>
              <a:rPr lang="ru-RU" sz="3100" dirty="0"/>
            </a:br>
            <a:r>
              <a:rPr lang="ru-RU" sz="3100" dirty="0"/>
              <a:t>- адаптационный период – 1 четверть (в эти дни у детей по три урока по 35 минут + динамическая пауза 40 минут);</a:t>
            </a:r>
            <a:br>
              <a:rPr lang="ru-RU" sz="3100" dirty="0"/>
            </a:br>
            <a:r>
              <a:rPr lang="ru-RU" sz="3100" dirty="0"/>
              <a:t>- дополнительная неделя каникул в 3 четверти;</a:t>
            </a:r>
            <a:br>
              <a:rPr lang="ru-RU" sz="3100" dirty="0"/>
            </a:br>
            <a:r>
              <a:rPr lang="ru-RU" sz="3100" dirty="0"/>
              <a:t>- организация бесплатного завтрака для всех детей начальной школы;</a:t>
            </a:r>
            <a:r>
              <a:rPr lang="ru-RU" sz="4000" dirty="0"/>
              <a:t/>
            </a:r>
            <a:br>
              <a:rPr lang="ru-RU" sz="4000" dirty="0"/>
            </a:br>
            <a:r>
              <a:rPr lang="en-US" sz="4100" kern="1200" dirty="0">
                <a:solidFill>
                  <a:schemeClr val="tx1"/>
                </a:solidFill>
                <a:latin typeface="Times New Roman" panose="02020603050405020304" pitchFamily="18" charset="0"/>
                <a:cs typeface="Times New Roman" panose="02020603050405020304" pitchFamily="18" charset="0"/>
              </a:rPr>
              <a:t/>
            </a:r>
            <a:br>
              <a:rPr lang="en-US" sz="4100" kern="1200" dirty="0">
                <a:solidFill>
                  <a:schemeClr val="tx1"/>
                </a:solidFill>
                <a:latin typeface="Times New Roman" panose="02020603050405020304" pitchFamily="18" charset="0"/>
                <a:cs typeface="Times New Roman" panose="02020603050405020304" pitchFamily="18" charset="0"/>
              </a:rPr>
            </a:br>
            <a:endParaRPr lang="en-US" sz="4100" kern="1200" dirty="0">
              <a:solidFill>
                <a:schemeClr val="tx1"/>
              </a:solidFill>
              <a:latin typeface="+mj-lt"/>
              <a:ea typeface="+mj-ea"/>
              <a:cs typeface="+mj-cs"/>
            </a:endParaRPr>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404" t="3296" r="3359" b="5714"/>
          <a:stretch/>
        </p:blipFill>
        <p:spPr bwMode="auto">
          <a:xfrm>
            <a:off x="8427904" y="341844"/>
            <a:ext cx="3460187" cy="25260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161584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91963" y="121186"/>
            <a:ext cx="5662808" cy="6524400"/>
          </a:xfrm>
          <a:ln w="38100">
            <a:solidFill>
              <a:schemeClr val="accent1"/>
            </a:solidFill>
            <a:prstDash val="lgDashDotDot"/>
          </a:ln>
        </p:spPr>
        <p:txBody>
          <a:bodyPr>
            <a:noAutofit/>
          </a:bodyPr>
          <a:lstStyle/>
          <a:p>
            <a:r>
              <a:rPr lang="en-US" sz="2400" b="1" i="1" dirty="0" smtClean="0">
                <a:latin typeface="Times New Roman" panose="02020603050405020304" pitchFamily="18" charset="0"/>
                <a:cs typeface="Times New Roman" panose="02020603050405020304" pitchFamily="18" charset="0"/>
              </a:rPr>
              <a:t/>
            </a:r>
            <a:br>
              <a:rPr lang="en-US" sz="2400" b="1" i="1" dirty="0" smtClean="0">
                <a:latin typeface="Times New Roman" panose="02020603050405020304" pitchFamily="18" charset="0"/>
                <a:cs typeface="Times New Roman" panose="02020603050405020304" pitchFamily="18" charset="0"/>
              </a:rPr>
            </a:br>
            <a:r>
              <a:rPr lang="en-US" sz="2400" b="1" i="1" dirty="0">
                <a:latin typeface="Times New Roman" panose="02020603050405020304" pitchFamily="18" charset="0"/>
                <a:cs typeface="Times New Roman" panose="02020603050405020304" pitchFamily="18" charset="0"/>
              </a:rPr>
              <a:t/>
            </a:r>
            <a:br>
              <a:rPr lang="en-US" sz="2400" b="1" i="1" dirty="0">
                <a:latin typeface="Times New Roman" panose="02020603050405020304" pitchFamily="18" charset="0"/>
                <a:cs typeface="Times New Roman" panose="02020603050405020304" pitchFamily="18" charset="0"/>
              </a:rPr>
            </a:br>
            <a:r>
              <a:rPr lang="ru-RU" sz="2400" b="1" i="1" dirty="0" smtClean="0">
                <a:latin typeface="Times New Roman" panose="02020603050405020304" pitchFamily="18" charset="0"/>
                <a:cs typeface="Times New Roman" panose="02020603050405020304" pitchFamily="18" charset="0"/>
              </a:rPr>
              <a:t>В </a:t>
            </a:r>
            <a:r>
              <a:rPr lang="ru-RU" sz="2400" b="1" i="1" dirty="0">
                <a:latin typeface="Times New Roman" panose="02020603050405020304" pitchFamily="18" charset="0"/>
                <a:cs typeface="Times New Roman" panose="02020603050405020304" pitchFamily="18" charset="0"/>
              </a:rPr>
              <a:t>школе есть свои требования и правила, которые обязан соблюдать каждый ученик и родитель</a:t>
            </a:r>
            <a:r>
              <a:rPr lang="ru-RU" sz="2400" b="1" i="1" dirty="0" smtClean="0">
                <a:latin typeface="Times New Roman" panose="02020603050405020304" pitchFamily="18" charset="0"/>
                <a:cs typeface="Times New Roman" panose="02020603050405020304" pitchFamily="18" charset="0"/>
              </a:rPr>
              <a:t>:</a:t>
            </a:r>
            <a:br>
              <a:rPr lang="ru-RU" sz="2400" b="1" i="1" dirty="0" smtClean="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
            </a:r>
            <a:br>
              <a:rPr lang="ru-RU" sz="2400" dirty="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1. Начало занятий в </a:t>
            </a:r>
            <a:r>
              <a:rPr lang="ru-RU" sz="2400" dirty="0" smtClean="0">
                <a:latin typeface="Times New Roman" panose="02020603050405020304" pitchFamily="18" charset="0"/>
                <a:cs typeface="Times New Roman" panose="02020603050405020304" pitchFamily="18" charset="0"/>
              </a:rPr>
              <a:t>8.00</a:t>
            </a:r>
            <a:r>
              <a:rPr lang="ru-RU" sz="2400" dirty="0">
                <a:latin typeface="Times New Roman" panose="02020603050405020304" pitchFamily="18" charset="0"/>
                <a:cs typeface="Times New Roman" panose="02020603050405020304" pitchFamily="18" charset="0"/>
              </a:rPr>
              <a:t>. В школу дети приходят </a:t>
            </a:r>
            <a:r>
              <a:rPr lang="ru-RU" sz="2400" dirty="0" smtClean="0">
                <a:latin typeface="Times New Roman" panose="02020603050405020304" pitchFamily="18" charset="0"/>
                <a:cs typeface="Times New Roman" panose="02020603050405020304" pitchFamily="18" charset="0"/>
              </a:rPr>
              <a:t>за 15 минут до начала уроков– </a:t>
            </a:r>
            <a:r>
              <a:rPr lang="ru-RU" sz="2400" dirty="0">
                <a:latin typeface="Times New Roman" panose="02020603050405020304" pitchFamily="18" charset="0"/>
                <a:cs typeface="Times New Roman" panose="02020603050405020304" pitchFamily="18" charset="0"/>
              </a:rPr>
              <a:t>раньше приходить не следует.</a:t>
            </a:r>
            <a:br>
              <a:rPr lang="ru-RU" sz="2400" dirty="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2. </a:t>
            </a:r>
            <a:r>
              <a:rPr lang="ru-RU" sz="2400" dirty="0" err="1">
                <a:latin typeface="Times New Roman" panose="02020603050405020304" pitchFamily="18" charset="0"/>
                <a:cs typeface="Times New Roman" panose="02020603050405020304" pitchFamily="18" charset="0"/>
              </a:rPr>
              <a:t>Опаздывание</a:t>
            </a:r>
            <a:r>
              <a:rPr lang="ru-RU" sz="2400" dirty="0">
                <a:latin typeface="Times New Roman" panose="02020603050405020304" pitchFamily="18" charset="0"/>
                <a:cs typeface="Times New Roman" panose="02020603050405020304" pitchFamily="18" charset="0"/>
              </a:rPr>
              <a:t> на уроки не допустимо</a:t>
            </a:r>
            <a:r>
              <a:rPr lang="ru-RU" sz="2400" dirty="0" smtClean="0">
                <a:latin typeface="Times New Roman" panose="02020603050405020304" pitchFamily="18" charset="0"/>
                <a:cs typeface="Times New Roman" panose="02020603050405020304" pitchFamily="18" charset="0"/>
              </a:rPr>
              <a:t>. Пропуск занятий возможен только по уважительной причине.</a:t>
            </a:r>
            <a:r>
              <a:rPr lang="ru-RU" sz="2400" dirty="0">
                <a:latin typeface="Times New Roman" panose="02020603050405020304" pitchFamily="18" charset="0"/>
                <a:cs typeface="Times New Roman" panose="02020603050405020304" pitchFamily="18" charset="0"/>
              </a:rPr>
              <a:t/>
            </a:r>
            <a:br>
              <a:rPr lang="ru-RU" sz="2400" dirty="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3. Родители провожают детей, заводя в школу</a:t>
            </a:r>
            <a:r>
              <a:rPr lang="ru-RU" sz="2400" dirty="0" smtClean="0">
                <a:latin typeface="Times New Roman" panose="02020603050405020304" pitchFamily="18" charset="0"/>
                <a:cs typeface="Times New Roman" panose="02020603050405020304" pitchFamily="18" charset="0"/>
              </a:rPr>
              <a:t>. Встречают после уроков на улице.</a:t>
            </a:r>
            <a:br>
              <a:rPr lang="ru-RU" sz="2400" dirty="0" smtClean="0">
                <a:latin typeface="Times New Roman" panose="02020603050405020304" pitchFamily="18" charset="0"/>
                <a:cs typeface="Times New Roman" panose="02020603050405020304" pitchFamily="18" charset="0"/>
              </a:rPr>
            </a:br>
            <a:r>
              <a:rPr lang="ru-RU" sz="2400" dirty="0" smtClean="0">
                <a:latin typeface="Times New Roman" panose="02020603050405020304" pitchFamily="18" charset="0"/>
                <a:cs typeface="Times New Roman" panose="02020603050405020304" pitchFamily="18" charset="0"/>
              </a:rPr>
              <a:t>Вход в школу родителям разрешен после 14:00 по предварительной договоренности с учителем</a:t>
            </a:r>
            <a:r>
              <a:rPr lang="ru-RU" sz="2400" dirty="0" smtClean="0">
                <a:latin typeface="Times New Roman" panose="02020603050405020304" pitchFamily="18" charset="0"/>
                <a:cs typeface="Times New Roman" panose="02020603050405020304" pitchFamily="18" charset="0"/>
              </a:rPr>
              <a:t>.</a:t>
            </a:r>
            <a:br>
              <a:rPr lang="ru-RU" sz="2400" dirty="0" smtClean="0">
                <a:latin typeface="Times New Roman" panose="02020603050405020304" pitchFamily="18" charset="0"/>
                <a:cs typeface="Times New Roman" panose="02020603050405020304" pitchFamily="18" charset="0"/>
              </a:rPr>
            </a:br>
            <a:r>
              <a:rPr lang="ru-RU" sz="2400" dirty="0" smtClean="0">
                <a:latin typeface="Times New Roman" panose="02020603050405020304" pitchFamily="18" charset="0"/>
                <a:cs typeface="Times New Roman" panose="02020603050405020304" pitchFamily="18" charset="0"/>
              </a:rPr>
              <a:t>4.Учебники выдаются бесплатно.</a:t>
            </a:r>
            <a:r>
              <a:rPr lang="ru-RU" sz="2400" dirty="0" smtClean="0">
                <a:latin typeface="Times New Roman" panose="02020603050405020304" pitchFamily="18" charset="0"/>
                <a:cs typeface="Times New Roman" panose="02020603050405020304" pitchFamily="18" charset="0"/>
              </a:rPr>
              <a:t/>
            </a:r>
            <a:br>
              <a:rPr lang="ru-RU" sz="2400" dirty="0" smtClean="0">
                <a:latin typeface="Times New Roman" panose="02020603050405020304" pitchFamily="18" charset="0"/>
                <a:cs typeface="Times New Roman" panose="02020603050405020304" pitchFamily="18" charset="0"/>
              </a:rPr>
            </a:br>
            <a:r>
              <a:rPr lang="ru-RU" sz="2400" dirty="0" smtClean="0">
                <a:latin typeface="Times New Roman" panose="02020603050405020304" pitchFamily="18" charset="0"/>
                <a:cs typeface="Times New Roman" panose="02020603050405020304" pitchFamily="18" charset="0"/>
              </a:rPr>
              <a:t>5. </a:t>
            </a:r>
            <a:r>
              <a:rPr lang="ru-RU" sz="2400" dirty="0" smtClean="0">
                <a:latin typeface="Times New Roman" panose="02020603050405020304" pitchFamily="18" charset="0"/>
                <a:cs typeface="Times New Roman" panose="02020603050405020304" pitchFamily="18" charset="0"/>
              </a:rPr>
              <a:t>Родители обязаны обеспечить ребенка необходимыми школьными принадлежностями и школьной формой.</a:t>
            </a:r>
            <a:r>
              <a:rPr lang="ru-RU" sz="2400" dirty="0"/>
              <a:t/>
            </a:r>
            <a:br>
              <a:rPr lang="ru-RU" sz="2400" dirty="0"/>
            </a:br>
            <a:r>
              <a:rPr lang="ru-RU" sz="2000" dirty="0" smtClean="0"/>
              <a:t/>
            </a:r>
            <a:br>
              <a:rPr lang="ru-RU" sz="2000" dirty="0" smtClean="0"/>
            </a:br>
            <a:r>
              <a:rPr lang="ru-RU" sz="2000" dirty="0"/>
              <a:t/>
            </a:r>
            <a:br>
              <a:rPr lang="ru-RU" sz="2000" dirty="0"/>
            </a:br>
            <a:endParaRPr lang="ru-RU" sz="2000" dirty="0"/>
          </a:p>
        </p:txBody>
      </p:sp>
      <p:pic>
        <p:nvPicPr>
          <p:cNvPr id="7170" name="Picture 2" descr="Picture backgrou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48571" y="621776"/>
            <a:ext cx="4478931" cy="51481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7304505"/>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1625</TotalTime>
  <Words>148</Words>
  <Application>Microsoft Office PowerPoint</Application>
  <PresentationFormat>Широкоэкранный</PresentationFormat>
  <Paragraphs>30</Paragraphs>
  <Slides>15</Slides>
  <Notes>3</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15</vt:i4>
      </vt:variant>
    </vt:vector>
  </HeadingPairs>
  <TitlesOfParts>
    <vt:vector size="20" baseType="lpstr">
      <vt:lpstr>Arial</vt:lpstr>
      <vt:lpstr>Calibri</vt:lpstr>
      <vt:lpstr>Calibri Light</vt:lpstr>
      <vt:lpstr>Times New Roman</vt:lpstr>
      <vt:lpstr>Тема Office</vt:lpstr>
      <vt:lpstr>Порядок подачи документов для поступления в школу </vt:lpstr>
      <vt:lpstr> </vt:lpstr>
      <vt:lpstr> </vt:lpstr>
      <vt:lpstr> </vt:lpstr>
      <vt:lpstr>В 1-й класс ОУ принимаются граждане по достижении возраста   6 лет и 6 месяцев   при отсутствии противопоказаний по состоянию здоровья, но не позже достижения ими возраста 8 лет.   Прием на обучение в более раннем или более позднем возрасте осуществляется по согласованию с Территориальным управлением ТЗР, по письменному заявлению родителей (законных представителей).     </vt:lpstr>
      <vt:lpstr>Прием на обучение граждан, проживающих на территории, за которой закреплено ОУ, осуществляется с  1 апреля 2025 года  с 9:05    </vt:lpstr>
      <vt:lpstr>Во внеочередном порядке в МОУ СШ № 51 предоставляются места:  -детям военнослужащих и детям граждан, пребывавших в добровольческих формированиях;  -детям погибших (умерших) при выполнении задач в специальной военной операции;  -детям сотрудников полиции и органов внутренних дел;  -детям сотрудников, проходящих службу в учреждениях и органах уголовно-исполнительной системы, федеральной противопожарной службе, органах по контролю за оборотом наркотических средств и психотропных веществ и таможенных органах Российской Федерации;  - дети медицинских работников, оказывающих первичную медико-санитарную помощь; -проживающие в одной семье и имеющие общее место жительство дети, братья и (или) сестры которых обучаются в МОУ СШ № 51</vt:lpstr>
      <vt:lpstr>Презентация PowerPoint</vt:lpstr>
      <vt:lpstr>Презентация PowerPoint</vt:lpstr>
      <vt:lpstr>График работы приемной: понедельник-пятница  9:00 - 17:00</vt:lpstr>
      <vt:lpstr>Презентация PowerPoint</vt:lpstr>
      <vt:lpstr>Основания для отказа в приеме заявления в ОУ на предоставление услуги, в приеме документов для зачисления являются:  - обращение лица, не относящегося к категории заявителей;  - непредставление заявителем документа, удостоверяющего личность, или представление    документа, удостоверяющего личность, с истекшим сроком действия или недействительного документа; - непредставление в ОУ документов, необходимых для получения услуги;  - отсутствие свободных мест в ОУ;  - возрастные ограничения   </vt:lpstr>
      <vt:lpstr>Форму заявления о приеме в ОУ можно найти на сайте школы  </vt:lpstr>
      <vt:lpstr>Особенности организации учебного процесса:  - пятидневная учебная неделя; - первая смена; - минимальное по объему домашнее задание; - безотметочное обучение в первом классе; - адаптационный период – 1 четверть (в эти дни у детей по три урока по 35 минут + динамическая пауза 40 минут); - дополнительная неделя каникул в 3 четверти; - организация бесплатного завтрака для всех детей начальной школы;  </vt:lpstr>
      <vt:lpstr>  В школе есть свои требования и правила, которые обязан соблюдать каждый ученик и родитель:  1. Начало занятий в 8.00. В школу дети приходят за 15 минут до начала уроков– раньше приходить не следует. 2. Опаздывание на уроки не допустимо. Пропуск занятий возможен только по уважительной причине. 3. Родители провожают детей, заводя в школу. Встречают после уроков на улице. Вход в школу родителям разрешен после 14:00 по предварительной договоренности с учителем. 4.Учебники выдаются бесплатно. 5. Родители обязаны обеспечить ребенка необходимыми школьными принадлежностями и школьной формой.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Порядок подачи документов для поступления в школу</dc:title>
  <dc:creator>алексей петров</dc:creator>
  <cp:lastModifiedBy>Леонтьева Наталья Константиновна</cp:lastModifiedBy>
  <cp:revision>24</cp:revision>
  <dcterms:created xsi:type="dcterms:W3CDTF">2022-12-02T17:55:31Z</dcterms:created>
  <dcterms:modified xsi:type="dcterms:W3CDTF">2025-03-19T10:30:17Z</dcterms:modified>
</cp:coreProperties>
</file>